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5"/>
  </p:notesMasterIdLst>
  <p:handoutMasterIdLst>
    <p:handoutMasterId r:id="rId26"/>
  </p:handoutMasterIdLst>
  <p:sldIdLst>
    <p:sldId id="256" r:id="rId5"/>
    <p:sldId id="278" r:id="rId6"/>
    <p:sldId id="277" r:id="rId7"/>
    <p:sldId id="298" r:id="rId8"/>
    <p:sldId id="290" r:id="rId9"/>
    <p:sldId id="291" r:id="rId10"/>
    <p:sldId id="263" r:id="rId11"/>
    <p:sldId id="258" r:id="rId12"/>
    <p:sldId id="264" r:id="rId13"/>
    <p:sldId id="287" r:id="rId14"/>
    <p:sldId id="299" r:id="rId15"/>
    <p:sldId id="301" r:id="rId16"/>
    <p:sldId id="268" r:id="rId17"/>
    <p:sldId id="293" r:id="rId18"/>
    <p:sldId id="296" r:id="rId19"/>
    <p:sldId id="295" r:id="rId20"/>
    <p:sldId id="260" r:id="rId21"/>
    <p:sldId id="272" r:id="rId22"/>
    <p:sldId id="275" r:id="rId23"/>
    <p:sldId id="27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E1CCE4-64D3-48D5-BA34-A733A6FAED6F}" v="45" dt="2022-07-01T05:41:47.5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215" autoAdjust="0"/>
  </p:normalViewPr>
  <p:slideViewPr>
    <p:cSldViewPr snapToGrid="0">
      <p:cViewPr varScale="1">
        <p:scale>
          <a:sx n="85" d="100"/>
          <a:sy n="85" d="100"/>
        </p:scale>
        <p:origin x="590" y="62"/>
      </p:cViewPr>
      <p:guideLst>
        <p:guide orient="horz" pos="792"/>
        <p:guide pos="3144"/>
        <p:guide orient="horz" pos="960"/>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48" d="100"/>
          <a:sy n="48" d="100"/>
        </p:scale>
        <p:origin x="1836"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12/21/2022</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30T21:39:33.890"/>
    </inkml:context>
    <inkml:brush xml:id="br0">
      <inkml:brushProperty name="width" value="0.05" units="cm"/>
      <inkml:brushProperty name="height" value="0.05" units="cm"/>
      <inkml:brushProperty name="color" value="#FFFFFF"/>
    </inkml:brush>
  </inkml:definitions>
  <inkml:trace contextRef="#ctx0" brushRef="#br0">0 160 24575,'431'0'0,"-516"2"0,-107-4 0,166-5 0,26 7 0,0 0 0,-1 0 0,1-1 0,0 1 0,-1 0 0,1 0 0,0-1 0,0 1 0,-1 0 0,1-1 0,0 1 0,0 0 0,0-1 0,-1 1 0,1 0 0,0-1 0,0 1 0,0 0 0,0-1 0,0 1 0,0-1 0,0 1 0,0 0 0,0-1 0,0 1 0,0-1 0,0 1 0,0 0 0,0-1 0,0 1 0,1-1 0,1-3 0,1 0 0,0 0 0,0 1 0,0-1 0,0 1 0,1 0 0,4-3 0,-4 2 0,0 1 0,-1 0 0,1-1 0,-1 0 0,1 0 0,2-4 0,-6 7 0,0 1 0,0-1 0,1 0 0,-1 1 0,0-1 0,0 0 0,0 1 0,0-1 0,0 0 0,0 1 0,0-1 0,0 1 0,0-1 0,0 0 0,0 1 0,-1-1 0,1 0 0,0 1 0,0-1 0,-1 1 0,1-1 0,0 0 0,-1 1 0,1-1 0,-1 1 0,1-1 0,0 1 0,-1-1 0,1 1 0,-1 0 0,0-1 0,1 1 0,-1 0 0,1-1 0,-1 1 0,1 0 0,-1 0 0,0-1 0,1 1 0,-1 0 0,0 0 0,1 0 0,-2 0 0,-32-5 0,31 5 0,-65 1 0,40-1 0,22 1 0,7-1 0,32 1 0,-1 0 0,1 3 0,-1 0 0,39 12 0,-67-15 0,-1 1 0,1-1 0,0 1 0,-1 0 0,0 0 0,1 0 0,-1 0 0,0 1 0,0-1 0,0 1 0,0 0 0,3 4 0,-5-6 0,-1 0 0,1 0 0,-1-1 0,1 1 0,-1 0 0,0 0 0,1 0 0,-1 0 0,0 1 0,0-1 0,1 0 0,-1 0 0,0 0 0,0 0 0,0 0 0,0 0 0,-1 0 0,1 0 0,0 2 0,-1-2 0,0 1 0,0-1 0,0 1 0,0-1 0,0 1 0,-1-1 0,1 0 0,0 1 0,-1-1 0,1 0 0,-1 0 0,1 0 0,-1 0 0,1 0 0,-3 1 0,-9 3 0,-1 1 0,0-2 0,-1 0 0,1-1 0,-1 0 0,1-1 0,-1 0 0,0-1 0,0-1 0,-24-3 0,37 3 0,1 0 0,-1 0 0,1-1 0,0 1 0,-1 0 0,1-1 0,-1 1 0,1 0 0,0-1 0,-1 0 0,1 1 0,0-1 0,-2-1 0,3 1 0,0 1 0,0-1 0,0 1 0,0 0 0,1-1 0,-1 1 0,0 0 0,0-1 0,0 1 0,1 0 0,-1-1 0,0 1 0,1 0 0,-1-1 0,0 1 0,1 0 0,-1 0 0,0-1 0,1 1 0,-1 0 0,0 0 0,1 0 0,-1 0 0,1-1 0,-1 1 0,1 0 0,-1 0 0,1 0 0,47-12 0,-41 11 0,5-1 0,1-1 0,-1 0 0,0-1 0,-1 0 0,13-7 0,-24 11 0,0 0 0,0 0 0,0 0 0,0 0 0,0 0 0,0 0 0,0 0 0,0-1 0,0 1 0,0 0 0,0 0 0,0 0 0,0 0 0,0 0 0,0 0 0,0 0 0,0 0 0,0 0 0,0 0 0,0 0 0,0 0 0,0 0 0,0 0 0,0-1 0,0 1 0,0 0 0,0 0 0,0 0 0,0 0 0,0 0 0,0 0 0,0 0 0,0 0 0,0 0 0,0 0 0,0 0 0,0 0 0,-14 2 0,-18 6 0,22-5 0,-54 12 0,60-14 0,-1 0 0,1-1 0,0 1 0,0-1 0,-1 0 0,1-1 0,0 1 0,0-1 0,-1 0 0,1 0 0,0 0 0,-5-2 0,40-27 0,-31 28 0,0-1 0,0 1 0,0 0 0,0 0 0,0-1 0,-1 1 0,1 0 0,-1 0 0,-1-4 0,2 5 0,-1 0 0,1 0 0,-1 1 0,1-1 0,-1 0 0,1 0 0,0 0 0,-1 0 0,1 0 0,0 0 0,0 0 0,0 0 0,0 0 0,0 0 0,0 0 0,0 0 0,0 0 0,0 0 0,0 0 0,1 0 0,-1 0 0,0 0 0,1 0 0,-1 0 0,0 0 0,1 1 0,-1-1 0,1 0 0,0 0 0,-1 0 0,1 1 0,0-1 0,-1 0 0,1 1 0,0-1 0,0 0 0,0 1 0,-1-1 0,1 1 0,0 0 0,0-1 0,0 1 0,0 0 0,0-1 0,0 1 0,0 0 0,1 0 0,40-10 0,-31 8 0,0-1 0,-1 1 0,1-2 0,0 1 0,-1-1 0,19-11 0,-29 15 0,0 0 0,1 0 0,-1 0 0,0-1 0,0 1 0,0 0 0,0 0 0,1 0 0,-1-1 0,0 1 0,0 0 0,0 0 0,0 0 0,0-1 0,1 1 0,-1 0 0,0 0 0,0-1 0,0 1 0,0 0 0,0 0 0,0 0 0,0-1 0,0 1 0,0 0 0,0 0 0,0-1 0,0 1 0,0 0 0,0 0 0,0-1 0,0 1 0,0 0 0,-1 0 0,1-1 0,0 1 0,0 0 0,0 0 0,0-1 0,0 1 0,0 1 0,0-1 0,0 0 0,0 0 0,0 0 0,0 0 0,1 0 0,-1 0 0,0 0 0,0 0 0,0 0 0,0 0 0,0 0 0,0 0 0,1 1 0,-1-1 0,0 0 0,0 0 0,0 0 0,0 0 0,0 0 0,1 0 0,-1 0 0,0 0 0,0-1 0,0 1 0,0 0 0,0 0 0,1 0 0,-1 0 0,0 0 0,0 0 0,0 0 0,0 0 0,0 0 0,0 0 0,1 0 0,-1 0 0,0-1 0,0 1 0,0 0 0,0 0 0,0 0 0,0 0 0,0 0 0,0 0 0,0-1 0,0 1 0,0 0 0,0 0 0,1 0 0,-1 0 0,0 0 0,0-1 0,0 1 0,0 0 0,0 0 0,0 0 0,0 0 0,0 0 0,-1-1 0,1 1 0,0 0 0,0 0 0,0 0 0,0 0 0,0 0 0,0-1 0,0 1 0,100 0 0,-58 1 0,-33 0 0,-13-1 0,-70-2 0,38 0 0,0 1 0,1 2 0,-52 8 0,84-8 0,1 0 0,-1-1 0,1 1 0,-1 0 0,1 0 0,-1 0 0,1 0 0,0 1 0,-1-1 0,1 0 0,0 1 0,-3 2 0,5-3 0,-1 0 0,0 0 0,1 0 0,0 0 0,-1 0 0,1 0 0,-1 0 0,1 0 0,0 1 0,0-1 0,0 0 0,0 0 0,-1 0 0,1 0 0,1 0 0,-1 0 0,0 1 0,0-1 0,0 0 0,1 0 0,-1 0 0,0 0 0,1 0 0,-1 0 0,1 0 0,-1 0 0,1 0 0,0 0 0,-1 0 0,1 0 0,0-1 0,1 2 0,3 4 0,1-1 0,-1-1 0,1 1 0,0-1 0,0 0 0,0 0 0,1-1 0,-1 0 0,1 0 0,0 0 0,11 2 0,11 2 0,43 4 0,-63-10 0,92 8 0,-195-10 0,-84-7 0,174 8 0,0-1 0,0 1 0,1-1 0,-1 0 0,0 0 0,1 0 0,-5-3 0,8 4 0,0 0 0,-1 0 0,1 0 0,0 0 0,0 0 0,0 0 0,0 0 0,0-1 0,0 1 0,0 0 0,0 0 0,0 0 0,0 0 0,0 0 0,0 0 0,0-1 0,0 1 0,0 0 0,0 0 0,0 0 0,0 0 0,0 0 0,0 0 0,0-1 0,0 1 0,0 0 0,0 0 0,0 0 0,0 0 0,0 0 0,0 0 0,0-1 0,0 1 0,0 0 0,0 0 0,0 0 0,0 0 0,1 0 0,-1 0 0,0 0 0,0 0 0,0 0 0,0-1 0,0 1 0,0 0 0,0 0 0,1 0 0,-1 0 0,0 0 0,0 0 0,0 0 0,0 0 0,0 0 0,20-5 0,2 1 0,0-1 0,0-1 0,0-1 0,36-17 0,-53 22 0,0 0 0,0 0 0,0 0 0,0 1 0,0 0 0,1 0 0,-1 0 0,0 1 0,1-1 0,-1 1 0,0 1 0,1-1 0,-1 1 0,0 0 0,1 0 0,-1 0 0,0 1 0,0 0 0,0 0 0,0 0 0,0 1 0,-1-1 0,1 1 0,-1 0 0,0 1 0,1-1 0,-1 1 0,-1-1 0,1 1 0,-1 1 0,1-1 0,3 8 0,-4-5 0,-1 0 0,-1 0 0,1 0 0,-1 0 0,0 0 0,-1 0 0,0 0 0,0 0 0,0 0 0,-1 1 0,0-1 0,-1 0 0,1 0 0,-1 0 0,-1-1 0,1 1 0,-1 0 0,0-1 0,-1 0 0,0 0 0,-7 10 0,4-5 0,-1-1 0,0 0 0,-1-1 0,0 0 0,-1 0 0,0-1 0,0 0 0,0-1 0,-1 0 0,-1-1 0,-16 8 0,-16-2 0,42-11 0,-1-1 0,1 1 0,-1-1 0,1 0 0,-1 0 0,1 0 0,-1 0 0,1 0 0,-1-1 0,1 1 0,-1-1 0,1 0 0,-1 1 0,1-1 0,-3-2 0,5 3 0,-1 0 0,1-1 0,0 1 0,0 0 0,0-1 0,0 1 0,-1 0 0,1-1 0,0 1 0,0 0 0,0-1 0,0 1 0,0 0 0,0-1 0,0 1 0,0 0 0,0-1 0,0 1 0,0 0 0,0-1 0,0 1 0,0 0 0,0-1 0,0 1 0,0 0 0,0-1 0,1 1 0,-1 0 0,0-1 0,0 1 0,0 0 0,1 0 0,-1-1 0,0 1 0,0 0 0,1-1 0,-1 1 0,0 0 0,0 0 0,1 0 0,0-1 0,15-11 0,-14 11 0,31-19 0,-21 13 0,0 1 0,-1-2 0,0 0 0,-1 0 0,1-1 0,14-16 0,-25 24 0,1 1 0,0-1 0,-1 1 0,1-1 0,-1 0 0,1 0 0,-1 1 0,0-1 0,1 0 0,-1 0 0,0 1 0,0-1 0,1 0 0,-1 0 0,0 0 0,0 1 0,0-1 0,0 0 0,0 0 0,0 0 0,0 1 0,0-1 0,0 0 0,0 0 0,-1 0 0,1 1 0,-1-2 0,0 1 0,0 0 0,0 0 0,0 0 0,0 0 0,0 0 0,0 0 0,0 0 0,-1 1 0,1-1 0,0 0 0,0 1 0,-1-1 0,1 1 0,-2-1 0,-7-1 0,1 1 0,0 0 0,-14 0 0,21 1 0,57 4 0,-169-39 0,30 19 0,148 15 0,105 2-1365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30T21:39:42.879"/>
    </inkml:context>
    <inkml:brush xml:id="br0">
      <inkml:brushProperty name="width" value="0.05" units="cm"/>
      <inkml:brushProperty name="height" value="0.05" units="cm"/>
      <inkml:brushProperty name="color" value="#FFFFFF"/>
    </inkml:brush>
  </inkml:definitions>
  <inkml:trace contextRef="#ctx0" brushRef="#br0">176 79 24575,'3'3'0,"0"-1"0,0 0 0,0 0 0,1 0 0,-1 0 0,1 0 0,-1-1 0,1 0 0,-1 0 0,1 0 0,7 1 0,46 2 0,-41-3 0,270 0 0,-249 6 0,-27 0 0,-11-6 0,1-1 0,0 1 0,0 0 0,-1-1 0,1 1 0,0-1 0,-1 1 0,1-1 0,-1 1 0,1-1 0,0 1 0,-1-1 0,1 1 0,-1-1 0,0 1 0,1-1 0,-1 0 0,1 1 0,-1-1 0,1 0 0,-1 0 0,0 1 0,0-1 0,-17 7 0,-1-1 0,1 0 0,-36 5 0,29-7 0,-46 15 0,57-13 0,0-2 0,-1 1 0,1-2 0,-1 0 0,1-1 0,-1 0 0,-20-1 0,33-1 0,-25 1 0,27-1 0,-1 0 0,0 0 0,0 0 0,0 0 0,0 0 0,0 0 0,1 0 0,-1 0 0,0 0 0,0 1 0,0-1 0,1 0 0,-1 1 0,0-1 0,0 1 0,1-1 0,-1 1 0,0-1 0,1 1 0,-1-1 0,0 1 0,1 0 0,-2 0 0,3 0 0,0 0 0,0 0 0,0 0 0,0-1 0,0 1 0,0 0 0,-1-1 0,2 1 0,-1-1 0,0 1 0,0-1 0,0 1 0,0-1 0,0 0 0,0 0 0,0 1 0,0-1 0,1 0 0,-1 0 0,1 0 0,0 0 0,50 5 0,-151-5 0,49 0 0,42 1 0,17-1 0,52 1 0,-35 1 0,0-1 0,1-2 0,-1 0 0,0-2 0,49-11 0,-73 14 0,0-1 0,-1 0 0,1 1 0,0-1 0,0 0 0,0 0 0,-1 0 0,1 0 0,0 0 0,-1 0 0,1 0 0,1-3 0,-3 4 0,0 0 0,0-1 0,0 1 0,0 0 0,0-1 0,0 1 0,0-1 0,0 1 0,0 0 0,0-1 0,0 1 0,0 0 0,0-1 0,0 1 0,0 0 0,0-1 0,0 1 0,0 0 0,-1-1 0,1 1 0,0 0 0,0-1 0,0 1 0,-1 0 0,1-1 0,0 1 0,0 0 0,-1 0 0,1 0 0,0-1 0,-1 1 0,1 0 0,0 0 0,0 0 0,-1-1 0,0 1 0,-4-2 0,0 0 0,0 0 0,-1 1 0,1-1 0,0 1 0,-12-1 0,-150 1 0,183-4 0,0 0 0,-1-1 0,0-1 0,0 0 0,15-11 0,-29 17 0,-1 1 0,1 0 0,-1 0 0,1-1 0,-1 1 0,1 0 0,-1-1 0,0 1 0,1 0 0,-1-1 0,1 1 0,-1 0 0,0-1 0,1 1 0,-1-1 0,0 1 0,0-1 0,1 1 0,-1-1 0,0 1 0,0-1 0,0 1 0,0-1 0,1 1 0,-1-1 0,0 1 0,0-1 0,0 1 0,0-1 0,0 0 0,0 1 0,-1-1 0,1 1 0,0-1 0,0 1 0,0-1 0,-2 0 0,1 0 0,0 0 0,-1 0 0,1 0 0,0 0 0,-1 0 0,1 1 0,-1-1 0,0 1 0,1-1 0,-1 1 0,-1-1 0,-51-4 0,54 5 0,-23 0 0,-10-2 0,0 1 0,0 2 0,0 2 0,0 0 0,-41 11 0,74-14 0,-1 0 0,1 0 0,0 0 0,0 0 0,0 0 0,0 0 0,0 0 0,-1 0 0,1 0 0,0 0 0,0 0 0,0 0 0,0 0 0,-1 0 0,1 0 0,0 0 0,0 0 0,0 0 0,0 0 0,0 0 0,-1 0 0,1 0 0,0 0 0,0 1 0,0-1 0,0 0 0,0 0 0,0 0 0,-1 0 0,1 0 0,0 0 0,0 0 0,0 0 0,0 1 0,0-1 0,0 0 0,0 0 0,0 0 0,0 0 0,0 0 0,0 1 0,-1-1 0,1 0 0,0 0 0,0 0 0,0 0 0,0 0 0,0 1 0,0-1 0,0 0 0,0 0 0,0 0 0,1 0 0,-1 0 0,0 1 0,0-1 0,0 0 0,0 0 0,12 4 0,21-2 0,7-2 0,-28-1 0,-1 0 0,0 1 0,0 1 0,0 0 0,19 4 0,-30-5 0,0 0 0,0 0 0,0 0 0,0 1 0,-1-1 0,1 0 0,0 0 0,0 0 0,0 0 0,0 0 0,0 1 0,0-1 0,0 0 0,-1 0 0,1 0 0,0 0 0,0 1 0,0-1 0,0 0 0,0 0 0,0 0 0,0 1 0,0-1 0,0 0 0,0 0 0,0 0 0,0 1 0,0-1 0,0 0 0,0 0 0,0 0 0,0 0 0,0 1 0,1-1 0,-1 0 0,0 0 0,0 0 0,0 0 0,0 1 0,0-1 0,0 0 0,0 0 0,1 0 0,-1 0 0,0 0 0,0 0 0,0 1 0,0-1 0,1 0 0,-1 0 0,0 0 0,0 0 0,0 0 0,0 0 0,1 0 0,-1 0 0,0 0 0,0 0 0,0 0 0,1 0 0,-1 0 0,0 0 0,0 0 0,-20 7 0,7-2 0,26-4 0,9-1 0,-14 0 0,-17 0 0,-19 0 0,48 0 0,35 0 0,-71 3 0,9-3 0,1 1 0,0 0 0,0 0 0,0 1 0,0 0 0,0 0 0,0 0 0,-6 4 0,35-1 0,-13-9 0,-10 3 0,0 0 0,0 1 0,-1-1 0,1 0 0,0 0 0,-1 0 0,1 0 0,0 0 0,-1 1 0,1-1 0,-1 0 0,1 0 0,-1 1 0,0-1 0,1 0 0,-1 1 0,0-1 0,-1 0 0,-3-4 0,-1 1 0,-1-1 0,1 1 0,-1 1 0,0-1 0,-13-4 0,-20-11 0,39 19 0,1 0 0,-1 0 0,1 0 0,0 0 0,-1 0 0,1-1 0,0 1 0,-1 0 0,1 0 0,0-1 0,-1 1 0,1 0 0,0 0 0,0-1 0,-1 1 0,1 0 0,0-1 0,0 1 0,0 0 0,-1-1 0,1 1 0,0 0 0,0-1 0,0 1 0,0 0 0,0-1 0,0 1 0,0-1 0,0 1 0,0 0 0,0-1 0,0 1 0,0-1 0,0 1 0,0 0 0,0-1 0,0 0 0,15-7 0,22-1 0,1 6 0,-29 3 0,1 0 0,0-1 0,-1 0 0,1 0 0,-1-1 0,0-1 0,1 1 0,-1-2 0,0 1 0,11-7 0,-20 10 0,1 0 0,-1 0 0,0 0 0,1-1 0,-1 1 0,0 0 0,1 0 0,-1 0 0,0-1 0,1 1 0,-1 0 0,0-1 0,0 1 0,1 0 0,-1-1 0,0 1 0,0 0 0,1-1 0,-1 1 0,0 0 0,0-1 0,0 1 0,0-1 0,0 1 0,0 0 0,0-1 0,1 1 0,-1-1 0,0 1 0,0 0 0,-1-1 0,1 1 0,0-1 0,0 1 0,0 0 0,0-1 0,0 1 0,-1-1 0,-10-8 0,7 6 0,23 2 0,-226 3 0,668-2 0,-469 0 0,-1 0 0,1 1 0,0 0 0,0 0 0,0 1 0,0 0 0,0 1 0,0 0 0,0 0 0,-11 7 0,9 0 0,13-3 0,21 2 0,-5-7 0,-44-3 0,-14 4 0,38-3 0,1 0 0,-1 0 0,0 0 0,0 0 0,0 0 0,0 1 0,1-1 0,-1 0 0,0 0 0,0 1 0,1-1 0,-1 0 0,0 1 0,1-1 0,-1 0 0,0 1 0,1-1 0,-1 1 0,0 0 0,1-1 0,-1 1 0,1-1 0,-1 1 0,1 0 0,-1-1 0,1 1 0,0 0 0,-1 0 0,1-1 0,0 1 0,0 0 0,-1 0 0,1-1 0,0 1 0,0 0 0,0 0 0,0 0 0,0 0 0,0-1 0,0 1 0,0 0 0,0 0 0,1 0 0,-1 1 0,2 0 0,-1 0 0,0 0 0,1-1 0,-1 1 0,1 0 0,0 0 0,0-1 0,-1 1 0,1-1 0,0 0 0,0 0 0,0 1 0,3 0 0,35 12 0,-26-9 0,21 6 0,39 7 0,-7-3 0,-66-15 0,-1 0 0,1 0 0,0 0 0,0 0 0,-1 0 0,1 0 0,0 0 0,0 0 0,-1 1 0,1-1 0,0 0 0,0 1 0,-1-1 0,1 0 0,0 1 0,-1-1 0,1 1 0,-1-1 0,1 1 0,-1-1 0,1 1 0,-1 0 0,2 0 0,-25 3 0,-3-5 0,-1-2 0,1 0 0,-41-12 0,-79-30 0,53 15 0,85 26 0,9 2 0,19-1 0,40 3 0,-55 0 0,38 1 0,67-1 0,-98 0 0,0-2 0,0 0 0,0 0 0,-1-1 0,1 0 0,18-9 0,-29 12 0,-1 0 0,1 0 0,-1 0 0,1 0 0,-1 0 0,1-1 0,-1 1 0,1 0 0,-1 0 0,1-1 0,-1 1 0,0 0 0,1 0 0,-1-1 0,1 1 0,-1-1 0,0 1 0,1 0 0,-1-1 0,0 1 0,0-1 0,1 1 0,-1-1 0,0 1 0,0 0 0,0-1 0,0 1 0,1-1 0,-1 1 0,0-1 0,0 1 0,0-1 0,0 1 0,0-1 0,0 1 0,0-1 0,-1 0 0,0-1 0,0 1 0,0 0 0,0 0 0,0 0 0,0 0 0,-1 0 0,1 0 0,-1 0 0,1 0 0,0 0 0,-4 0 0,-42-14 0,-140-11 0,93 16 0,142 14 0,-30-4 0,0 2 0,0 0 0,21 6 0,-30-3 0,-18-1 0,-28-1 0,30-2 0,4-1 0,1 0 0,-1 0 0,1 1 0,0-1 0,0 1 0,-1 0 0,1-1 0,0 1 0,0 0 0,0 0 0,-1 1 0,-2 1 0,4-2 0,1 0 0,-1 0 0,0 0 0,1-1 0,-1 1 0,1 0 0,-1 0 0,1 0 0,-1 0 0,1 0 0,0 0 0,-1 0 0,1 0 0,0 0 0,0 0 0,0 0 0,0 0 0,0 0 0,0 0 0,0 2 0,1 1 0,1 0 0,-1 0 0,1 0 0,0 0 0,0 0 0,0 0 0,1-1 0,-1 1 0,1-1 0,0 0 0,0 0 0,5 4 0,21 22-1365,-24-20-5461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30T21:39:49.901"/>
    </inkml:context>
    <inkml:brush xml:id="br0">
      <inkml:brushProperty name="width" value="0.05" units="cm"/>
      <inkml:brushProperty name="height" value="0.05" units="cm"/>
      <inkml:brushProperty name="color" value="#FFFFFF"/>
    </inkml:brush>
  </inkml:definitions>
  <inkml:trace contextRef="#ctx0" brushRef="#br0">228 258 24575,'-14'-1'0,"0"0"0,0-2 0,0 1 0,1-1 0,-1-1 0,1-1 0,0 0 0,0 0 0,1-1 0,-23-15 0,35 21 0,0 0 0,-1 0 0,1 0 0,0-1 0,0 1 0,-1 0 0,1 0 0,0 0 0,0 0 0,-1-1 0,1 1 0,0 0 0,0 0 0,0-1 0,-1 1 0,1 0 0,0 0 0,0-1 0,0 1 0,0 0 0,0-1 0,0 1 0,0 0 0,-1 0 0,1-1 0,0 1 0,0 0 0,0-1 0,0 1 0,0 0 0,0 0 0,0-1 0,1 1 0,-1 0 0,0-1 0,0 1 0,0 0 0,0 0 0,0-1 0,0 1 0,0 0 0,1 0 0,-1-1 0,0 1 0,0 0 0,0 0 0,1-1 0,-1 1 0,21-7 0,26 2 0,39 5 0,-46 0 0,50-4 0,-88 4 0,1 0 0,-1-1 0,0 1 0,1-1 0,-1 1 0,0-1 0,1 0 0,-1 0 0,0 0 0,0 0 0,0 0 0,0 0 0,0-1 0,2-1 0,-4 3 0,0 0 0,0 0 0,1-1 0,-1 1 0,0 0 0,0-1 0,0 1 0,0 0 0,0 0 0,0-1 0,0 1 0,0 0 0,0-1 0,0 1 0,0 0 0,0-1 0,0 1 0,0 0 0,0-1 0,0 1 0,0 0 0,0 0 0,0-1 0,-1 1 0,1 0 0,0-1 0,0 1 0,0 0 0,0 0 0,-1 0 0,1-1 0,0 1 0,-1 0 0,-18-10 0,-5 4 0,0 2 0,0 0 0,-1 2 0,1 1 0,-1 1 0,-28 3 0,52-3 0,-1 0 0,0 0 0,1 0 0,-1 0 0,0 0 0,1 1 0,-1-1 0,0 1 0,1-1 0,-1 1 0,1-1 0,-1 1 0,1 0 0,-1 0 0,1 0 0,-1 0 0,1 0 0,0 0 0,0 0 0,-1 0 0,1 1 0,-2 1 0,3-1 0,1-1 0,-1 0 0,0 1 0,0-1 0,0 0 0,1 0 0,-1 1 0,1-1 0,-1 0 0,1 0 0,-1 0 0,1 0 0,0 0 0,-1 1 0,1-1 0,0 0 0,0-1 0,0 1 0,0 0 0,0 0 0,0 0 0,0 0 0,0-1 0,0 1 0,0-1 0,0 1 0,1 0 0,-1-1 0,2 1 0,12 5 0,-1 0 0,1-2 0,-1 1 0,1-2 0,1 0 0,15 1 0,91 1 0,-156-6 0,-40 0 0,-91 10 0,138-3 0,21-4 0,0 0 0,-1 0 0,1-1 0,0 0 0,-1-1 0,1 1 0,0-1 0,-1 0 0,-9-2 0,17 1 0,-1 0 0,0 0 0,1 0 0,0 1 0,-1-1 0,1 0 0,-1 0 0,1 0 0,0 0 0,0 1 0,-1-1 0,1 0 0,0 1 0,0-1 0,0 1 0,0-1 0,0 1 0,1-2 0,167-84 0,-152 78 0,0 0 0,0 1 0,1 1 0,0 1 0,23-5 0,91-3 0,-105 9 0,-27 4 0,0 0 0,0 0 0,0 0 0,0 0 0,1 0 0,-1 0 0,0 0 0,0 0 0,0 0 0,0 0 0,0 0 0,1 0 0,-1 0 0,0-1 0,0 1 0,0 0 0,0 0 0,1 0 0,-1 0 0,0 0 0,0 0 0,0 0 0,0-1 0,0 1 0,0 0 0,0 0 0,0 0 0,1 0 0,-1 0 0,0-1 0,0 1 0,0 0 0,0 0 0,0 0 0,0 0 0,0-1 0,0 1 0,0 0 0,0 0 0,0 0 0,0 0 0,0-1 0,0 1 0,0 0 0,0 0 0,0 0 0,0-1 0,-9-6 0,-14-3 0,-21-2 0,-50-7 0,55 12 0,29 5 0,0 0 0,0 1 0,-1 0 0,1 0 0,-1 1 0,-12 2 0,22-2 0,0 0 0,0 0 0,0 0 0,1 1 0,-1-1 0,0 0 0,0 0 0,1 1 0,-1-1 0,0 0 0,0 1 0,1-1 0,-1 0 0,0 1 0,1-1 0,-1 1 0,1 0 0,-1-1 0,0 2 0,1-2 0,0 1 0,0-1 0,0 1 0,0-1 0,0 1 0,0-1 0,0 1 0,0-1 0,0 1 0,0-1 0,0 0 0,1 1 0,-1-1 0,0 1 0,0-1 0,0 1 0,1-1 0,-1 0 0,0 1 0,1-1 0,-1 0 0,0 1 0,1-1 0,27 17 0,17-6 0,0-1 0,0-3 0,79 4 0,-108-10 0,-56-1 0,0 2 0,0 2 0,-43 10 0,8 0 0,45-10 0,1 1 0,0 2 0,-29 11 0,58-18 0,0 0 0,-1 0 0,1 0 0,0 0 0,0 0 0,0 0 0,0 0 0,0 0 0,0 0 0,0 0 0,0 0 0,0 0 0,-1 0 0,1 0 0,0 0 0,0 0 0,0 0 0,0 0 0,0 0 0,0 0 0,0 0 0,0 0 0,0 0 0,0 0 0,-1 0 0,1 0 0,0 0 0,0 1 0,0-1 0,0 0 0,0 0 0,0 0 0,0 0 0,0 0 0,0 0 0,0 0 0,0 0 0,0 0 0,0 0 0,0 1 0,0-1 0,0 0 0,0 0 0,0 0 0,0 0 0,0 0 0,0 0 0,0 0 0,0 0 0,0 0 0,0 1 0,0-1 0,0 0 0,0 0 0,0 0 0,0 0 0,0 0 0,0 0 0,0 0 0,1 0 0,-1 0 0,0 0 0,0 0 0,0 1 0,0-1 0,0 0 0,0 0 0,11 3 0,14 0 0,193-4 0,-255 2 0,-6 1 0,-1-1 0,-76-11 0,117 10 0,-34-10 0,35 10 0,0-1 0,0 1 0,0-1 0,0 0 0,0 0 0,0 0 0,1 0 0,-1 0 0,0-1 0,0 1 0,1 0 0,-1-1 0,1 1 0,0-1 0,-2-2 0,3 4 0,0-1 0,0 0 0,0 1 0,0-1 0,1 1 0,-1-1 0,0 1 0,0-1 0,1 0 0,-1 1 0,0-1 0,1 1 0,-1-1 0,1 1 0,-1 0 0,0-1 0,1 1 0,-1-1 0,1 1 0,-1 0 0,1-1 0,0 1 0,-1 0 0,1 0 0,-1-1 0,1 1 0,-1 0 0,1 0 0,0 0 0,-1 0 0,1 0 0,-1 0 0,1 0 0,0 0 0,0 0 0,27-4 0,-26 4 0,21 0 0,4 0 0,-21-2 0,-9-1 0,-1-3 0,12 1 0,14 1 0,3 3 0,1 1 0,-1 1 0,0 2 0,0 0 0,0 2 0,28 8 0,16 3 0,-79-18 0,-17-4 0,-1 1 0,-45-1 0,72 6 0,0 0 0,0 0 0,0 0 0,0 0 0,0 0 0,0 1 0,1-1 0,-1 0 0,0 0 0,0 1 0,0-1 0,0 0 0,0 1 0,0-1 0,0 1 0,-1 1 0,2-2 0,0 0 0,0 1 0,0-1 0,0 0 0,0 1 0,0-1 0,-1 0 0,1 1 0,0-1 0,0 0 0,1 1 0,-1-1 0,0 1 0,0-1 0,0 0 0,0 1 0,0-1 0,0 0 0,0 1 0,0-1 0,1 0 0,-1 1 0,0-1 0,0 0 0,1 0 0,-1 1 0,0-1 0,1 1 0,1 1 0,1 1 0,0-1 0,0 0 0,0 0 0,0 0 0,0 0 0,6 2 0,34 11 0,-15-5 0,0 0 0,30 17 0,-51-23 0,-1-1 0,-1 1 0,1 0 0,0 0 0,-1 0 0,0 1 0,0 0 0,0 0 0,-1 0 0,1 1 0,-1 0 0,-1-1 0,1 1 0,4 11 0,-6-10 0,-1-1 0,0 1 0,-1-1 0,1 1 0,-1 0 0,0-1 0,-1 1 0,0-1 0,0 1 0,0-1 0,-1 1 0,1-1 0,-2 0 0,1 0 0,-1 0 0,0 0 0,0 0 0,0 0 0,-8 8 0,2-1 0,-2-1 0,0 0 0,0 0 0,-1-1 0,0-1 0,-25 17 0,27-21 0,-1-1 0,0 0 0,1-1 0,-1 0 0,-1-1 0,1 0 0,-13 2 0,21-5 0,-1 0 0,1 1 0,-1-1 0,1-1 0,-1 1 0,1 0 0,-1-1 0,1 0 0,0 1 0,-1-1 0,1-1 0,-4-1 0,5 2 0,1 0 0,-1 0 0,1-1 0,-1 1 0,1 0 0,-1-1 0,1 1 0,0-1 0,0 0 0,0 1 0,0-1 0,0 0 0,0 0 0,1 0 0,-1 0 0,0 1 0,1-1 0,0 0 0,-1 0 0,1 0 0,0 0 0,0 0 0,0-2 0,1-3 0,-1 1 0,1-1 0,0 1 0,1 0 0,0 0 0,0-1 0,0 1 0,1 0 0,0 1 0,0-1 0,0 0 0,1 1 0,0 0 0,7-8 0,2 0 0,0 0 0,1 1 0,29-20 0,-40 30 0,0 0 0,-1 1 0,1-1 0,-1-1 0,0 1 0,1 0 0,-1-1 0,0 1 0,0-1 0,0 1 0,-1-1 0,1 0 0,-1 0 0,1 0 0,-1 0 0,0 0 0,1-4 0,-2 5 0,0 0 0,0 0 0,0 0 0,-1 0 0,1 0 0,-1 0 0,1 0 0,-1 0 0,0 0 0,1 1 0,-1-1 0,0 0 0,0 0 0,0 1 0,0-1 0,-1 1 0,1-1 0,0 1 0,-1-1 0,1 1 0,-1 0 0,1 0 0,-1 0 0,0 0 0,1 0 0,-1 0 0,0 0 0,-3-1 0,5 2 0,0 0 0,-1 1 0,1-1 0,0 0 0,0 0 0,0 0 0,-1 0 0,1 0 0,0 0 0,0 0 0,-1 0 0,1 0 0,0 0 0,0-1 0,0 1 0,-1 0 0,1 0 0,0 0 0,0 0 0,0 0 0,-1 0 0,1 0 0,0 0 0,0-1 0,0 1 0,0 0 0,-1 0 0,1 0 0,0 0 0,0-1 0,0 1 0,0 0 0,0 0 0,0 0 0,0-1 0,0 1 0,-1 0 0,1 0 0,0 0 0,0-1 0,0 1 0,0 0 0,0 0 0,0 0 0,0-1 0,0 1 0,0 0 0,0 0 0,0-1 0,0 1 0,1 0 0,-1 0 0,0-1 0,17-1 0,41 2 0,-44 1 0,62 0-1365,-45 0-5461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30T21:39:57.602"/>
    </inkml:context>
    <inkml:brush xml:id="br0">
      <inkml:brushProperty name="width" value="0.05" units="cm"/>
      <inkml:brushProperty name="height" value="0.05" units="cm"/>
      <inkml:brushProperty name="color" value="#FFFFFF"/>
    </inkml:brush>
  </inkml:definitions>
  <inkml:trace contextRef="#ctx0" brushRef="#br0">193 260 24575,'473'0'0,"-812"0"0,380 1 0,-11 1 0,41-4 0,-65 2 0,0-1 0,0 0 0,0 0 0,0 0 0,0-1 0,-1 0 0,1 0 0,0 0 0,-1-1 0,1 0 0,-1 0 0,0 0 0,5-5 0,-10 8 0,0 0 0,1-1 0,-1 1 0,1 0 0,-1-1 0,1 1 0,-1-1 0,0 1 0,1-1 0,-1 1 0,0 0 0,0-1 0,1 1 0,-1-1 0,0 1 0,0-1 0,0 0 0,0 1 0,1-1 0,-1 1 0,0-1 0,0 1 0,0-1 0,0 1 0,0-1 0,0 0 0,-1 1 0,1-1 0,0 1 0,0-1 0,0 1 0,0-1 0,-1 1 0,1-1 0,0 1 0,0-1 0,-1 1 0,0-1 0,-1-1 0,0 0 0,0 1 0,0-1 0,-1 1 0,1 0 0,0 0 0,-1 0 0,-4-2 0,-54-9 0,-11 0 0,47 6 0,-1 2 0,1 1 0,-34 0 0,33 9 0,23 0 0,15 2 0,17 0 0,0 0 0,1-2 0,0-1 0,59 2 0,-244 5 0,20 0 0,-27-12 0,184-1 0,0-1 0,0-1 0,0 0 0,-1-2 0,1-1 0,21-9 0,2-3 0,72-43 0,-85 46 0,9-6 0,-45 17 0,-10 1 0,-15 1 0,-210 6 0,664-4 0,-912 0 0,596 1 0,135-3 0,-238 2 0,0-1 0,-1 0 0,1 0 0,0 0 0,7-3 0,-13 4 0,1 0 0,-1 0 0,0-1 0,1 1 0,-1 0 0,0 0 0,1 0 0,-1 0 0,0-1 0,1 1 0,-1 0 0,0 0 0,0-1 0,1 1 0,-1 0 0,0 0 0,0-1 0,1 1 0,-1 0 0,0-1 0,0 1 0,0 0 0,0-1 0,0 1 0,1 0 0,-1-1 0,0 1 0,0-1 0,0 1 0,0 0 0,0-1 0,-1 0 0,0 0 0,1 0 0,-1 0 0,0 0 0,0 0 0,0 0 0,0 0 0,0 0 0,0 1 0,0-1 0,0 0 0,0 1 0,-1-1 0,-1 0 0,-13-4 0,1 0 0,-1 1 0,-1 1 0,1 0 0,0 2 0,-26-1 0,20 1 0,38-1 0,-1 0 0,26-9 0,-36 8 0,-12 0 0,-16 1 0,2 1 0,1 2 0,-1 0 0,-34 8 0,45-8 0,1 2 0,-1-1 0,1 2 0,0-1 0,0 1 0,0 0 0,0 1 0,1 0 0,-15 12 0,22-17 0,0 1 0,0 0 0,0-1 0,0 1 0,0 0 0,1 0 0,-1 0 0,0 0 0,0-1 0,1 1 0,-1 0 0,1 0 0,-1 0 0,1 1 0,-1-1 0,1 0 0,-1 0 0,1 0 0,0 0 0,0 0 0,0 0 0,0 1 0,0-1 0,0 0 0,0 0 0,0 0 0,0 0 0,0 0 0,0 1 0,1-1 0,-1 0 0,1 0 0,-1 0 0,1 0 0,-1 0 0,1 0 0,-1 0 0,1 0 0,0 0 0,0 0 0,-1-1 0,1 1 0,0 0 0,0 0 0,0-1 0,0 1 0,0 0 0,0-1 0,0 1 0,0-1 0,0 1 0,0-1 0,1 1 0,7 3 0,0-1 0,0 0 0,1 0 0,18 2 0,164 0 0,-402-6 0,283 2 0,102-3 0,-133-3 0,-40 5 0,0-1 0,0 1 0,0 0 0,-1-1 0,1 0 0,0 1 0,0-1 0,0 0 0,-1 0 0,1 0 0,-1 0 0,1 0 0,0-1 0,-1 1 0,0 0 0,1-1 0,-1 1 0,1-3 0,-2 4 0,0-1 0,0 1 0,0 0 0,0-1 0,0 1 0,0-1 0,0 1 0,0-1 0,0 1 0,0-1 0,0 1 0,0 0 0,0-1 0,-1 1 0,1-1 0,0 1 0,0 0 0,-1-1 0,1 1 0,0 0 0,0-1 0,-1 1 0,1 0 0,0-1 0,-1 1 0,1 0 0,-1 0 0,1-1 0,0 1 0,-1 0 0,1 0 0,-1 0 0,1 0 0,0-1 0,-1 1 0,1 0 0,-1 0 0,-21-5 0,19 5 0,-63-6 0,-77 3 0,119 3 0,310 1 0,-367-1 0,47 0 0,28 0 0,11 0 0,15 0 0,-25 0 0,-38 0 0,-76 0 0,141 1 0,0 1 0,27 7 0,-30-5 0,0-1 0,1 0 0,26-1 0,-45-2 0,-1 0 0,0 0 0,0 0 0,0 0 0,0 0 0,0 0 0,0 0 0,0 0 0,0 1 0,1-1 0,-1 0 0,0 0 0,0 0 0,0 0 0,0 0 0,0 0 0,0 0 0,0 0 0,0 0 0,1 0 0,-1-1 0,0 1 0,0 0 0,0 0 0,0 0 0,0 0 0,0 0 0,0 0 0,0 0 0,0 0 0,1 0 0,-1 0 0,0 0 0,0 0 0,0 0 0,0 0 0,0-1 0,0 1 0,0 0 0,0 0 0,0 0 0,0 0 0,0 0 0,0 0 0,0 0 0,0 0 0,0-1 0,0 1 0,0 0 0,0 0 0,0 0 0,0 0 0,0 0 0,0 0 0,0 0 0,0 0 0,0-1 0,0 1 0,0 0 0,0 0 0,0 0 0,0 0 0,0 0 0,0 0 0,0 0 0,0-1 0,-10-6 0,-15-5 0,-1 4 0,0 1 0,-44-5 0,236 42 0,-160-28 0,-1-1 0,1 1 0,0 0 0,-1 0 0,0 1 0,1-1 0,7 6 0,-13-7 0,0-1 0,1 0 0,-1 0 0,0 0 0,0 0 0,1 1 0,-1-1 0,0 0 0,0 0 0,1 1 0,-1-1 0,0 0 0,0 0 0,0 1 0,1-1 0,-1 0 0,0 1 0,0-1 0,0 0 0,0 1 0,0-1 0,0 0 0,0 1 0,0-1 0,0 0 0,0 1 0,0-1 0,0 0 0,0 1 0,0-1 0,0 0 0,0 1 0,0-1 0,0 1 0,-12 4 0,-19-3 0,-42-7 0,1-3 0,-131-32 0,170 33-1365,3 1-5461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30T21:40:14.378"/>
    </inkml:context>
    <inkml:brush xml:id="br0">
      <inkml:brushProperty name="width" value="0.05" units="cm"/>
      <inkml:brushProperty name="height" value="0.05" units="cm"/>
      <inkml:brushProperty name="color" value="#FFFFFF"/>
    </inkml:brush>
  </inkml:definitions>
  <inkml:trace contextRef="#ctx0" brushRef="#br0">163 123 24575,'55'0'0,"-1"2"0,83 16 0,-163-14 0,-24-2 0,-35 0 0,24 0 0,-67-7 0,127 5 0,1 0 0,-1 0 0,1 0 0,0 0 0,-1 0 0,1 0 0,-1 0 0,1 0 0,-1 0 0,1 0 0,0 0 0,-1 0 0,1 0 0,-1-1 0,1 1 0,0 0 0,-1 0 0,1 0 0,-1 0 0,1-1 0,0 1 0,-1 0 0,1-1 0,0 1 0,-1 0 0,1 0 0,0-1 0,0 1 0,-1 0 0,1-1 0,0 0 0,11-6 0,23-4 0,129-31 0,-144 33 0,-32 5 0,-37 3 0,47 1 0,-29-1 0,20 0 0,0 1 0,0 0 0,0 1 0,0 0 0,-21 5 0,27 0 0,14 0 0,20 3 0,-25-8 0,-1 0 0,292 71 0,-293-71 0,5 0 0,1 0 0,-1 0 0,1-1 0,0 0 0,-1 0 0,10-2 0,-16 3 0,0-1 0,1 0 0,-1 0 0,0 0 0,0 0 0,0 0 0,1 0 0,-1 0 0,0-1 0,0 1 0,0 0 0,1 0 0,-1 0 0,0 0 0,0 0 0,0 0 0,0 0 0,1 0 0,-1 0 0,0 0 0,0-1 0,0 1 0,0 0 0,0 0 0,1 0 0,-1 0 0,0-1 0,0 1 0,0 0 0,0 0 0,0 0 0,0 0 0,0-1 0,0 1 0,0 0 0,0 0 0,1 0 0,-1-1 0,0 1 0,0 0 0,0 0 0,0 0 0,0-1 0,-1 1 0,1 0 0,0 0 0,0 0 0,0-1 0,0 1 0,-11-9 0,-18-5 0,1 7 0,0 1 0,-1 1 0,0 1 0,0 2 0,0 1 0,0 1 0,-39 5 0,65-5 0,0 1 0,0-1 0,0 1 0,0 0 0,0 0 0,0 0 0,0 0 0,0 0 0,1 1 0,-1 0 0,-4 2 0,7-3 0,0-1 0,-1 0 0,1 1 0,-1-1 0,1 1 0,0-1 0,-1 1 0,1-1 0,0 1 0,-1-1 0,1 1 0,0-1 0,0 1 0,0 0 0,-1-1 0,1 1 0,0-1 0,0 1 0,0 0 0,0-1 0,0 1 0,0-1 0,0 2 0,1-1 0,-1 0 0,1 0 0,0 0 0,-1 0 0,1 0 0,0 0 0,0 0 0,0 0 0,0 0 0,0 0 0,0 0 0,0 0 0,0-1 0,0 1 0,2 1 0,12 4 0,1 0 0,0 0 0,1-1 0,-1-1 0,1-1 0,17 1 0,-72-5 0,22 0 0,-1 0 0,1 1 0,0 1 0,-28 4 0,43-5 0,1 0 0,0 0 0,-1 0 0,1 0 0,-1 0 0,1 1 0,-1-1 0,1 0 0,-1 0 0,1 0 0,0 0 0,-1 0 0,1 1 0,-1-1 0,1 0 0,0 0 0,-1 1 0,1-1 0,0 0 0,-1 1 0,1-1 0,0 0 0,-1 1 0,1-1 0,0 0 0,0 1 0,-1-1 0,1 1 0,0-1 0,0 1 0,0-1 0,0 0 0,0 1 0,0-1 0,-1 1 0,1 0 0,14 13 0,28 7 0,-11-11 0,40 9 0,23 6 0,-127-22 0,-21-5 0,48 2 0,15 0 0,25-1 0,-21 1 0,-39 0 0,-29 0 0,35 0 0,31 0 0,66 1 0,-14 1 0,99-11 0,-158 9 0,0-1 0,0 0 0,0 0 0,0 0 0,0 0 0,0-1 0,0 1 0,-1-1 0,7-4 0,-10 6 0,0 0 0,1 0 0,-1-1 0,0 1 0,0 0 0,0 0 0,1-1 0,-1 1 0,0 0 0,0 0 0,0-1 0,0 1 0,1 0 0,-1-1 0,0 1 0,0 0 0,0 0 0,0-1 0,0 1 0,0 0 0,0-1 0,0 1 0,0 0 0,0-1 0,0 1 0,0 0 0,0-1 0,0 1 0,0 0 0,0-1 0,0 1 0,0 0 0,-1 0 0,1-1 0,0 1 0,0 0 0,0 0 0,-1-1 0,0 0 0,-1-1 0,0 1 0,0 0 0,0 0 0,0 0 0,0 1 0,0-1 0,0 0 0,0 1 0,-3-1 0,-25-5 0,1 2 0,-1 1 0,-54 3 0,-92 15 0,-32 1 0,242-15 0,23 0 0,60-8 0,-100 6 0,-1-2 0,1 0 0,-1-1 0,0 0 0,0-2 0,-1 0 0,1 0 0,24-16 0,-38 21 0,-1 0 0,1 0 0,-1 0 0,1 0 0,-1 0 0,1 0 0,-1 0 0,0-1 0,0 1 0,0-1 0,1 1 0,-1-1 0,-1 1 0,1-1 0,0 1 0,0-1 0,0-3 0,-1 4 0,0 0 0,0 0 0,0 0 0,0 0 0,-1 0 0,1 0 0,0 0 0,-1 0 0,1 0 0,-1 0 0,1 0 0,-1 0 0,1 0 0,-1 1 0,0-1 0,1 0 0,-1 0 0,0 1 0,0-1 0,1 0 0,-1 1 0,-1-2 0,-4-1 0,-1 0 0,1 0 0,0 1 0,-1-1 0,0 1 0,1 1 0,-12-2 0,-23-1 0,0 1 0,-80 7 0,119-4 0,1 0 0,-1 0 0,0 0 0,0 1 0,0-1 0,0 1 0,0-1 0,0 1 0,1 0 0,-1 0 0,0 0 0,-2 2 0,5 3 0,15-1 0,-7-3 0,0-1 0,0-1 0,0 0 0,0 0 0,0 0 0,-1-1 0,1-1 0,0 1 0,0-2 0,-1 1 0,1-1 0,-1 0 0,0-1 0,0 0 0,0 0 0,7-6 0,8-7 0,-1-2 0,-1 0 0,30-36 0,-49 53 0,23-19 0,-15 21 0,-3 16 0,-6-2 0,1-1 0,-2 1 0,0 0 0,-1-1 0,0 1 0,-4 16 0,4-26 0,0-1 0,0 1 0,0 0 0,0-1 0,0 1 0,-1-1 0,0 0 0,0 1 0,0-1 0,0 0 0,0 0 0,0 0 0,-1 0 0,0-1 0,1 1 0,-1-1 0,0 1 0,0-1 0,0 0 0,-1 0 0,1-1 0,0 1 0,-1-1 0,1 1 0,-1-1 0,0 0 0,-4 1 0,6-2 0,0 0 0,0 0 0,0 1 0,0-1 0,0 0 0,0-1 0,1 1 0,-1 0 0,0-1 0,0 1 0,0-1 0,0 1 0,1-1 0,-4-1 0,4 1 0,0 0 0,1 1 0,-1-1 0,0 0 0,1 1 0,-1-1 0,1 0 0,-1 0 0,1 0 0,-1 0 0,1 1 0,-1-1 0,1 0 0,0 0 0,0 0 0,-1 0 0,1 0 0,0 0 0,0 0 0,0 0 0,0-1 0,1-1 0,-1 0 0,1 0 0,0-1 0,0 1 0,0 0 0,0 1 0,1-1 0,-1 0 0,1 0 0,0 0 0,0 1 0,0-1 0,0 1 0,0 0 0,4-4 0,6-3 0,0 2 0,0-1 0,0 1 0,0 1 0,1 0 0,0 1 0,1 1 0,-1 0 0,19-3 0,-31 6 0,1 1 0,0-1 0,-1 1 0,1 0 0,-1-1 0,1 1 0,0 0 0,-1 0 0,1 0 0,-1 0 0,1 1 0,0-1 0,-1 0 0,1 1 0,-1-1 0,1 1 0,-1 0 0,1-1 0,-1 1 0,0 0 0,1 0 0,-1 0 0,0 0 0,0 0 0,1 0 0,-1 0 0,0 0 0,0 0 0,0 1 0,0-1 0,0 0 0,1 4 0,-1 1 0,0 0 0,-1 0 0,1 0 0,-1 0 0,0 0 0,-1 1 0,-1 7 0,-1 26 0,3-38 0,0 0 0,0 0 0,1 0 0,-1-1 0,0 1 0,1 0 0,-1 0 0,1 0 0,0-1 0,-1 1 0,1 0 0,0-1 0,0 1 0,0 0 0,2 1 0,3 2 0,1 0 0,0 0 0,0-1 0,1 1 0,-1-2 0,1 1 0,0-1 0,0 0 0,13 2 0,77 12 0,119 21 0,-135-21 0,161 10 0,-68-10 0,511 84 0,-550-89 0,171-7 0,29 1 0,612 12 0,-636-20 0,-257 4 0,-36-1 0,-1 0 0,1-1 0,0 0 0,0-2 0,27-6 0,-45 8 0,-1 0 0,1 0 0,-1 0 0,1 0 0,-1 0 0,1 0 0,-1 0 0,0 0 0,1-1 0,-1 1 0,1 0 0,-1 0 0,0-1 0,1 1 0,-1 0 0,1 0 0,-1-1 0,0 1 0,0 0 0,1-1 0,-1 1 0,0-1 0,0 1 0,1 0 0,-1-1 0,0 1 0,0-1 0,0 1 0,0 0 0,1-1 0,-1 1 0,0-1 0,0 1 0,0-2 0,-12-11 0,-24-8 0,-173-52 0,2 0 0,194 67 0,3 3 0,0-1 0,1-1 0,0 0 0,0 0 0,0-1 0,-10-8 0,18 14 0,1-1 0,-1 1 0,1-1 0,-1 1 0,1-1 0,-1 1 0,1-1 0,-1 1 0,1-1 0,-1 1 0,1-1 0,0 0 0,-1 1 0,1-1 0,0 0 0,-1 1 0,1-1 0,0 0 0,0 1 0,0-1 0,0 0 0,0 0 0,-1 1 0,1-1 0,0 0 0,1 1 0,-1-1 0,0 0 0,0 0 0,0 1 0,0-1 0,1 0 0,-1 1 0,0-1 0,1 0 0,-1 1 0,0-1 0,1 0 0,-1 1 0,1-1 0,-1 1 0,1-1 0,-1 1 0,1-1 0,-1 1 0,1-1 0,-1 1 0,1 0 0,0-1 0,-1 1 0,1 0 0,0 0 0,-1-1 0,1 1 0,0 0 0,0 0 0,-1 0 0,2 0 0,46-9 0,46 3 0,-68 6 0,0-1 0,0-1 0,0-1 0,-1-2 0,1 0 0,48-18 0,-47 12 0,-15 6 0,0 0 0,0 0 0,19-13 0,-31 18 0,0 0 0,1 0 0,-1 0 0,0 0 0,0-1 0,0 1 0,1 0 0,-1 0 0,0 0 0,0 0 0,0 0 0,0 0 0,1-1 0,-1 1 0,0 0 0,0 0 0,0 0 0,0-1 0,0 1 0,0 0 0,0 0 0,0 0 0,0 0 0,1-1 0,-1 1 0,0 0 0,0 0 0,0-1 0,0 1 0,0 0 0,0 0 0,0 0 0,0-1 0,0 1 0,-1 0 0,1 0 0,0 0 0,0-1 0,0 1 0,0 0 0,0 0 0,0 0 0,0-1 0,0 1 0,-1 0 0,-11-5 0,-17 1 0,10 3 0,1 0 0,-1 1 0,0 1 0,0 0 0,0 2 0,0 0 0,1 1 0,-21 8 0,38-12 0,0 0 0,0 0 0,0 0 0,0 1 0,0-1 0,0 1 0,0-1 0,1 0 0,-1 1 0,0 0 0,0-1 0,0 1 0,0-1 0,1 1 0,-1 0 0,0 0 0,1-1 0,-1 1 0,1 0 0,-1 0 0,1 0 0,-1 0 0,1 0 0,-1 1 0,1-1 0,1 0 0,0 0 0,-1-1 0,1 1 0,0 0 0,0-1 0,0 1 0,-1 0 0,1-1 0,0 1 0,0-1 0,0 0 0,0 1 0,0-1 0,0 0 0,0 1 0,0-1 0,2 0 0,54 7 0,57-5 0,-105 1 0,-17 3 0,-20 3 0,-40 9 0,0-2 0,-96 9 0,547-28 0,-227 4 0,-694-1 0,612-4 0,1-3 0,114-26 0,-174 30 0,-9 2 0,1 0 0,-1-1 0,1 1 0,-1-2 0,0 1 0,0 0 0,6-5 0,-11 7 0,-1 0 0,0 0 0,0 0 0,0 0 0,0 0 0,0 0 0,0 0 0,0-1 0,1 1 0,-1 0 0,0 0 0,0 0 0,0 0 0,0 0 0,0 0 0,0 0 0,0-1 0,0 1 0,0 0 0,0 0 0,0 0 0,0 0 0,0 0 0,0 0 0,0 0 0,0-1 0,0 1 0,0 0 0,0 0 0,0 0 0,0 0 0,0 0 0,0-1 0,0 1 0,0 0 0,0 0 0,0 0 0,0 0 0,0 0 0,0 0 0,0 0 0,0-1 0,-1 1 0,1 0 0,0 0 0,0 0 0,0 0 0,0 0 0,0 0 0,0 0 0,0 0 0,0 0 0,-1 0 0,1 0 0,0 0 0,0 0 0,0 0 0,0 0 0,-1-1 0,-13-3 0,-16 1 0,11 1 0,0 1 0,-1 1 0,1 1 0,0 1 0,0 1 0,-36 9 0,53-11 0,0-1 0,0 1 0,1 0 0,-1-1 0,0 1 0,0 0 0,1 0 0,-1 1 0,0-1 0,1 0 0,-1 0 0,1 1 0,0-1 0,-2 2 0,3-2 0,0-1 0,0 1 0,0 0 0,-1-1 0,1 1 0,0-1 0,0 1 0,0 0 0,0-1 0,0 1 0,0-1 0,1 1 0,-1-1 0,0 1 0,0 0 0,0-1 0,0 1 0,1-1 0,-1 1 0,0-1 0,1 1 0,-1-1 0,0 1 0,1-1 0,-1 1 0,0-1 0,1 0 0,-1 1 0,1 0 0,4 2 0,0 0 0,-1-1 0,1 1 0,0-1 0,0 0 0,1 0 0,-1-1 0,10 2 0,40 4 0,0-3 0,79-3 0,-334-4 0,214 3 0,0 0 0,0 1 0,0 0 0,0 1 0,0 1 0,16 5 0,-29-8 0,-1 0 0,1 0 0,0 1 0,0-1 0,-1 0 0,1 0 0,0 1 0,-1-1 0,1 0 0,0 1 0,-1-1 0,1 0 0,0 1 0,-1-1 0,1 1 0,-1-1 0,1 1 0,-1 0 0,1-1 0,-1 1 0,1 0 0,-1-1 0,0 1 0,1 0 0,-1-1 0,0 1 0,0 0 0,1-1 0,-1 1 0,0 0 0,0 0 0,0 1 0,-1-1 0,0 0 0,1 1 0,-1-1 0,0 0 0,-1 0 0,1 0 0,0 0 0,0 0 0,0 0 0,-1 0 0,1 0 0,0 0 0,-1-1 0,-1 2 0,-55 16 0,6-11 0,0-3 0,-97-4 0,111-1 0,160-5 0,122-22 0,-165 17 0,-54 7 0,-24 2 0,-5 1 0,-39 0 0,-496 3 0,547-4 0,1-1 0,0 1 0,-1-2 0,9-4 0,28-10 0,41-9 0,-25 9 0,77-34 0,-137 52 0,0 0 0,0-1 0,0 1 0,0 0 0,0-1 0,-1 1 0,1-1 0,0 1 0,0-1 0,0 1 0,0-1 0,-1 0 0,1 1 0,0-1 0,-1 0 0,1 0 0,0 0 0,-1 1 0,1-1 0,0-1 0,-2 1 0,1 0 0,0 1 0,-1-1 0,1 1 0,-1-1 0,1 1 0,-1 0 0,1-1 0,-1 1 0,1-1 0,-1 1 0,1 0 0,-1-1 0,0 1 0,1 0 0,-1 0 0,1 0 0,-1-1 0,0 1 0,1 0 0,-1 0 0,-1 0 0,-49-4 0,47 4 0,-3 0 0,-7 0 0,1 0 0,0-1 0,-1-1 0,1 0 0,-24-7 0,36 9 0,0 0 0,0 0 0,1-1 0,-1 1 0,0 0 0,0-1 0,0 1 0,0-1 0,0 1 0,1-1 0,-1 1 0,0-1 0,1 1 0,-1-1 0,0 0 0,1 1 0,-1-1 0,0 0 0,1 0 0,-1 1 0,0-3 0,2 3 0,-1-1 0,0 0 0,0 1 0,1-1 0,-1 1 0,1-1 0,-1 1 0,0-1 0,1 1 0,-1-1 0,1 1 0,-1-1 0,1 1 0,0 0 0,-1-1 0,1 1 0,-1 0 0,1-1 0,0 1 0,-1 0 0,1 0 0,0 0 0,47-10 0,168 6 0,-545 5 0,853-1 0,-560-1 0,21 0 0,0 0 0,0 2 0,0-1 0,-28 7 0,33-1 0,16-2 0,19 2 0,39-1 0,-201-5 0,77 3 0,0-4 0,-91-11 0,132 6 0,29 1 0,33 1 0,-21 6 0,1 0 0,-1 2 0,0 0 0,33 11 0,85 39 0,-81-30 0,-58-24 0,26 13 0,-27-13 0,0 0 0,-1 0 0,1 0 0,0 0 0,-1 0 0,1 0 0,0 0 0,0 0 0,-1 1 0,1-1 0,0 0 0,0 0 0,0 0 0,-1 0 0,1 1 0,0-1 0,0 0 0,0 0 0,-1 0 0,1 1 0,0-1 0,0 0 0,0 0 0,0 1 0,0-1 0,0 0 0,-1 0 0,1 1 0,0-1 0,0 0 0,0 1 0,0-1 0,0 0 0,0 0 0,0 1 0,0-1 0,0 0 0,0 0 0,0 1 0,1-1 0,-1 0 0,0 1 0,0-1 0,0 0 0,0 0 0,0 1 0,0-1 0,1 0 0,-1 0 0,0 0 0,0 1 0,0-1 0,1 0 0,-1 0 0,0 0 0,0 1 0,0-1 0,1 0 0,-19 2 0,0 0 0,-1-2 0,1 0 0,0-1 0,0 0 0,-33-8 0,-107-39 0,7 1 0,143 44 0,18 2 0,22 2 0,36 12 0,-1 3 0,-1 3 0,98 41 0,-140-48 0,-23-12 0,-1 0 0,0 0 0,0 0 0,0 0 0,0 0 0,0 0 0,0 0 0,1 0 0,-1 0 0,0 0 0,0 1 0,0-1 0,0 0 0,0 0 0,0 0 0,0 0 0,0 0 0,0 0 0,1 0 0,-1 1 0,0-1 0,0 0 0,0 0 0,0 0 0,0 0 0,0 0 0,0 1 0,0-1 0,0 0 0,0 0 0,0 0 0,0 0 0,0 0 0,0 1 0,0-1 0,0 0 0,0 0 0,0 0 0,-1 0 0,1 0 0,0 0 0,0 1 0,0-1 0,0 0 0,0 0 0,0 0 0,0 0 0,0 0 0,0 0 0,0 0 0,-1 1 0,1-1 0,0 0 0,0 0 0,0 0 0,0 0 0,0 0 0,0 0 0,-1 0 0,-14 4 0,-17-1 0,-233-4 128,86-2-1621,140 3-5333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30T21:40:21.233"/>
    </inkml:context>
    <inkml:brush xml:id="br0">
      <inkml:brushProperty name="width" value="0.05" units="cm"/>
      <inkml:brushProperty name="height" value="0.05" units="cm"/>
      <inkml:brushProperty name="color" value="#FFFFFF"/>
    </inkml:brush>
  </inkml:definitions>
  <inkml:trace contextRef="#ctx0" brushRef="#br0">514 129 24575,'28'-1'0,"0"-1"0,1-2 0,50-13 0,73-32 0,-150 48 0,-92 30 0,-1-4 0,-126 17 0,-194-8 0,389-34 0,28 0 0,35-1 0,15-1 0,92-13 0,-123 10 0,-1-1 0,0 0 0,-1-2 0,0-1 0,0-1 0,26-15 0,-32 15 0,-5 2 0,1-1 0,1 2 0,-1 0 0,2 0 0,-1 1 0,0 1 0,1 1 0,0 0 0,0 1 0,18-2 0,35 5 0,-60 2 0,-44-1 0,-26 0 0,10 2 0,0-3 0,-101-14 0,130 8 0,23 5 0,0 1 0,0 0 0,0 0 0,0-1 0,0 1 0,0 0 0,0 0 0,0 0 0,1-1 0,-1 1 0,0 0 0,0 0 0,0 0 0,0 0 0,0-1 0,0 1 0,1 0 0,-1 0 0,0 0 0,0 0 0,0-1 0,0 1 0,1 0 0,-1 0 0,0 0 0,0 0 0,1 0 0,-1 0 0,0 0 0,0 0 0,0 0 0,1 0 0,-1 0 0,0 0 0,0 0 0,0 0 0,1 0 0,-1 0 0,0 0 0,0 0 0,1 0 0,-1 0 0,0 0 0,49-4 0,275 3 0,-220 2 0,-171-2 0,-84 3 0,149-2 0,-1 0 0,1 0 0,-1 0 0,1 0 0,-1 1 0,1-1 0,0 1 0,-1 0 0,1 0 0,0 0 0,0 0 0,-1 0 0,1 0 0,0 1 0,0-1 0,0 0 0,1 1 0,-1 0 0,0 0 0,0-1 0,1 1 0,-1 0 0,1 0 0,0 0 0,-2 4 0,2-4 0,1 1 0,0 0 0,-1-1 0,1 1 0,0-1 0,1 1 0,-1-1 0,0 1 0,1 0 0,-1-1 0,1 1 0,0-1 0,0 0 0,0 1 0,0-1 0,0 0 0,0 1 0,1-1 0,-1 0 0,1 0 0,0 0 0,-1 0 0,5 3 0,-1-1 0,0 0 0,1 0 0,-1-1 0,1 1 0,0-1 0,0 0 0,0-1 0,0 0 0,1 0 0,-1 0 0,0-1 0,11 2 0,7-1 0,46-2 0,-63 0 0,-37-1 0,-76 2 0,-4 11 0,-163 38 0,261-46 0,11 0 0,20 0 0,39-2 0,-57-2 0,346-2 0,-465 27 0,107-23 0,1 1 0,-1 0 0,0 1 0,1 0 0,-10 6 0,19-10 0,1 0 0,0 0 0,-1 0 0,1 0 0,0 1 0,-1-1 0,1 0 0,0 0 0,-1 1 0,1-1 0,0 0 0,0 0 0,-1 1 0,1-1 0,0 0 0,0 1 0,-1-1 0,1 0 0,0 1 0,0-1 0,0 1 0,0-1 0,0 0 0,0 1 0,0-1 0,-1 0 0,1 1 0,0-1 0,0 1 0,0-1 0,1 0 0,-1 1 0,0-1 0,0 1 0,0-1 0,0 0 0,0 1 0,0-1 0,0 0 0,1 1 0,-1-1 0,0 0 0,0 1 0,1-1 0,-1 0 0,0 1 0,0-1 0,1 0 0,-1 0 0,0 1 0,1-1 0,-1 0 0,0 0 0,1 0 0,-1 1 0,0-1 0,1 0 0,-1 0 0,0 0 0,1 0 0,-1 0 0,1 0 0,-1 0 0,1 0 0,27 7 0,27-2 0,0-3 0,81-7 0,-133 5 0,1 0 0,0 0 0,-1-1 0,1 0 0,-1 1 0,1-1 0,-1-1 0,1 1 0,-1 0 0,1-1 0,3-2 0,-6 3 0,0 0 0,0-1 0,0 1 0,-1 0 0,1 0 0,0 0 0,-1 0 0,1-1 0,-1 1 0,1 0 0,-1 0 0,1-1 0,-1 1 0,0 0 0,0-1 0,0 1 0,0-1 0,0 1 0,0 0 0,0-1 0,0 1 0,-1 0 0,1-1 0,0 1 0,-1 0 0,1 0 0,-1-1 0,1 1 0,-1 0 0,0 0 0,1 0 0,-2-2 0,-4-6 0,0 1 0,0 0 0,-1 0 0,0 0 0,0 1 0,-1 0 0,0 0 0,0 1 0,-1 0 0,0 0 0,0 1 0,0 0 0,-12-4 0,21 9 0,1 0 0,-1 0 0,0 0 0,0 0 0,0 0 0,0 0 0,0 0 0,0 0 0,0 0 0,0 0 0,0 0 0,0 0 0,1 0 0,-1 0 0,0 0 0,0 0 0,0 0 0,0 0 0,0-1 0,0 1 0,0 0 0,0 0 0,0 0 0,0 0 0,0 0 0,0 0 0,0 0 0,0 0 0,0 0 0,0 0 0,0-1 0,0 1 0,0 0 0,0 0 0,0 0 0,0 0 0,0 0 0,0 0 0,0 0 0,0 0 0,0 0 0,0 0 0,0-1 0,0 1 0,0 0 0,0 0 0,0 0 0,0 0 0,0 0 0,0 0 0,0 0 0,0 0 0,-1 0 0,19-2 0,22 2 0,68 3 0,-100-3 0,-7-3 0,-16-6 0,-27-8 0,8 6 0,10 3 0,0 0 0,0 2 0,0 0 0,-1 2 0,-34-2 0,80 7 0,0 1 0,0 1 0,0 1 0,35 10 0,-28-6 0,51 7 0,-77-15 0,1 1 0,-1-1 0,1 1 0,-1-1 0,1 0 0,0 0 0,-1 0 0,1 0 0,-1-1 0,1 1 0,-1-1 0,1 0 0,-1 1 0,1-1 0,-1 0 0,1 0 0,-1-1 0,0 1 0,0 0 0,1-1 0,-1 0 0,0 1 0,0-1 0,-1 0 0,3-3 0,-3 4 0,-1 1 0,0-1 0,0 0 0,1 0 0,-1 0 0,0 0 0,0 0 0,0 0 0,0 1 0,0-1 0,-1 0 0,1 0 0,0 0 0,0 0 0,0 0 0,-1 1 0,1-1 0,0 0 0,-1 0 0,1 1 0,-1-1 0,1 0 0,-1 0 0,1 1 0,-1-1 0,0 1 0,1-1 0,-1 0 0,0 1 0,1-1 0,-1 1 0,0-1 0,0 1 0,1 0 0,-1-1 0,0 1 0,0 0 0,-1-1 0,-37-10 0,37 11 0,-59-8 0,0 2 0,-1 4 0,-71 5 0,16 0 0,138-3 0,12-1 0,1 2 0,-1 1 0,1 2 0,43 10 0,84 21 0,-159-34 0,0-1 0,-1 1 0,1-1 0,0 1 0,-1 0 0,1 0 0,-1-1 0,1 1 0,-1 0 0,0 1 0,1-1 0,0 1 0,-1-1 0,-1-1 0,0 0 0,0 1 0,0-1 0,0 0 0,1 1 0,-1-1 0,0 1 0,0-1 0,0 0 0,0 1 0,0-1 0,0 1 0,0-1 0,0 0 0,0 1 0,0-1 0,0 1 0,0-1 0,0 0 0,-1 1 0,1-1 0,0 0 0,0 1 0,0-1 0,-1 0 0,1 1 0,0-1 0,0 0 0,-1 1 0,-1 1 0,-1 0 0,1 0 0,-1-1 0,1 1 0,-1-1 0,0 1 0,1-1 0,-1 0 0,0 0 0,0 0 0,-4 0 0,-64 6 0,-8 0 0,72-6 0,1 1 0,0 0 0,-1 0 0,1 0 0,0 0 0,0 1 0,0 0 0,1 0 0,-8 6 0,12-8 0,0-1 0,0 1 0,1-1 0,-1 1 0,0-1 0,0 1 0,1 0 0,-1-1 0,0 1 0,1 0 0,-1 0 0,0 0 0,1-1 0,-1 1 0,1 0 0,0 0 0,-1 0 0,1 0 0,0 0 0,-1 0 0,1 0 0,0 0 0,0 0 0,0 0 0,0 0 0,0 1 0,1 0 0,0-1 0,-1 0 0,1 0 0,0-1 0,0 1 0,0 0 0,0 0 0,0 0 0,0 0 0,0-1 0,1 1 0,-1-1 0,0 1 0,0-1 0,0 1 0,1-1 0,0 1 0,9 1 0,0 0 0,0 0 0,15-1 0,-21 0 0,30-2 0,-35 1 0,0 0 0,-1 0 0,1-1 0,0 1 0,-1 0 0,1 0 0,0 0 0,0-1 0,-1 1 0,1 0 0,0 0 0,0-1 0,-1 1 0,1 0 0,0-1 0,0 1 0,0 0 0,0-1 0,0 1 0,-1 0 0,1-1 0,0 1 0,0 0 0,0-1 0,0 1 0,0 0 0,0-1 0,0 1 0,0 0 0,0-1 0,0 1 0,0 0 0,0-1 0,0 1 0,1 0 0,-1-1 0,0 1 0,0 0 0,0-1 0,0 1 0,1 0 0,-1-1 0,0 1 0,0 0 0,1 0 0,-1-1 0,0 1 0,0 0 0,1 0 0,-1-1 0,0 1 0,1 0 0,-1 0 0,0 0 0,1 0 0,-1 0 0,0-1 0,1 1 0,-1 0 0,0 0 0,1 0 0,-1 0 0,0 0 0,1 0 0,-1 0 0,-9-6 0,-1 1 0,0-1 0,0 2 0,0-1 0,-1 1 0,1 1 0,-17-4 0,-33-12 0,58 19 0,1-1 0,-1 1 0,1-1 0,0 0 0,-1 1 0,1-1 0,0 0 0,-1 0 0,1 0 0,0 0 0,0 0 0,0 0 0,-1-2 0,2 3 0,0 0 0,0-1 0,0 1 0,0 0 0,0-1 0,0 1 0,0 0 0,0-1 0,0 1 0,0 0 0,0-1 0,0 1 0,1 0 0,-1-1 0,0 1 0,0 0 0,0-1 0,0 1 0,1 0 0,-1 0 0,0-1 0,0 1 0,1 0 0,-1 0 0,0-1 0,0 1 0,1 0 0,-1 0 0,0 0 0,0 0 0,1-1 0,-1 1 0,0 0 0,1 0 0,40-10 0,-30 8 0,-10 2-2,-1 0 1,0 0-1,1 0 0,-1 0 0,0 1 0,1-2 0,-1 1 1,0 0-1,1 0 0,-1 0 0,0 0 0,1 0 0,-1 0 1,0 0-1,1 0 0,-1 0 0,0-1 0,1 1 0,-1 0 0,0 0 1,0 0-1,1-1 0,-1 1 0,0 0 0,0 0 0,1-1 1,-1 1-1,0 0 0,0 0 0,0-1 0,0 1 0,1 0 1,-1-1-1,0 1 0,-11-6 162,-19-2-1621,6 5-5365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30T21:40:25.752"/>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30T21:40:37.901"/>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12/21/2022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3.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4.svg"/><Relationship Id="rId12"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image" Target="../media/image2.svg"/><Relationship Id="rId5" Type="http://schemas.openxmlformats.org/officeDocument/2006/relationships/image" Target="../media/image13.svg"/><Relationship Id="rId10" Type="http://schemas.openxmlformats.org/officeDocument/2006/relationships/image" Target="../media/image1.png"/><Relationship Id="rId4" Type="http://schemas.openxmlformats.org/officeDocument/2006/relationships/image" Target="../media/image12.png"/><Relationship Id="rId9" Type="http://schemas.openxmlformats.org/officeDocument/2006/relationships/image" Target="../media/image17.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84664" y="1122363"/>
            <a:ext cx="5486400" cy="2387600"/>
          </a:xfrm>
        </p:spPr>
        <p:txBody>
          <a:bodyPr anchor="b"/>
          <a:lstStyle>
            <a:lvl1pPr algn="l">
              <a:defRPr sz="60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6080759" y="3602038"/>
            <a:ext cx="5486400" cy="1655762"/>
          </a:xfrm>
        </p:spPr>
        <p:txBody>
          <a:bodyPr>
            <a:normAutofit/>
          </a:bodyPr>
          <a:lstStyle>
            <a:lvl1pPr marL="0" indent="0" algn="l">
              <a:lnSpc>
                <a:spcPts val="28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a:xfrm>
            <a:off x="8727198" y="6355080"/>
            <a:ext cx="2286000" cy="365125"/>
          </a:xfrm>
        </p:spPr>
        <p:txBody>
          <a:bodyPr/>
          <a:lstStyle>
            <a:lvl1pPr>
              <a:defRPr>
                <a:solidFill>
                  <a:schemeClr val="bg1"/>
                </a:solidFill>
              </a:defRPr>
            </a:lvl1pPr>
          </a:lstStyle>
          <a:p>
            <a:r>
              <a:rPr lang="en-US" dirty="0"/>
              <a:t>Pitch deck title</a:t>
            </a:r>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a:xfrm>
            <a:off x="7508027" y="6353175"/>
            <a:ext cx="1097280" cy="365125"/>
          </a:xfrm>
        </p:spPr>
        <p:txBody>
          <a:bodyPr/>
          <a:lstStyle>
            <a:lvl1pPr>
              <a:defRPr>
                <a:solidFill>
                  <a:schemeClr val="bg1"/>
                </a:solidFill>
              </a:defRPr>
            </a:lvl1pPr>
          </a:lstStyle>
          <a:p>
            <a:r>
              <a:rPr lang="en-US" dirty="0"/>
              <a:t>20XX</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10182226" cy="1325880"/>
          </a:xfrm>
        </p:spPr>
        <p:txBody>
          <a:bodyPr anchor="t" anchorCtr="0"/>
          <a:lstStyle>
            <a:lvl1pPr>
              <a:defRPr cap="all" baseline="0">
                <a:solidFill>
                  <a:schemeClr val="tx2"/>
                </a:solidFill>
              </a:defRPr>
            </a:lvl1pPr>
          </a:lstStyle>
          <a:p>
            <a:r>
              <a:rPr lang="en-US" dirty="0"/>
              <a:t>CLICK TO ADD TITLE</a:t>
            </a:r>
          </a:p>
        </p:txBody>
      </p:sp>
      <p:sp>
        <p:nvSpPr>
          <p:cNvPr id="9" name="Text Placeholder 8">
            <a:extLst>
              <a:ext uri="{FF2B5EF4-FFF2-40B4-BE49-F238E27FC236}">
                <a16:creationId xmlns:a16="http://schemas.microsoft.com/office/drawing/2014/main" id="{E2785225-FC1B-45E9-82D0-A13EF8F061A6}"/>
              </a:ext>
            </a:extLst>
          </p:cNvPr>
          <p:cNvSpPr>
            <a:spLocks noGrp="1"/>
          </p:cNvSpPr>
          <p:nvPr>
            <p:ph type="body" sz="quarter" idx="21" hasCustomPrompt="1"/>
          </p:nvPr>
        </p:nvSpPr>
        <p:spPr>
          <a:xfrm>
            <a:off x="1380744" y="2203704"/>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30" name="Text Placeholder 8">
            <a:extLst>
              <a:ext uri="{FF2B5EF4-FFF2-40B4-BE49-F238E27FC236}">
                <a16:creationId xmlns:a16="http://schemas.microsoft.com/office/drawing/2014/main" id="{70F3FFA0-BD69-4D83-ABB7-496D4AF91AD5}"/>
              </a:ext>
            </a:extLst>
          </p:cNvPr>
          <p:cNvSpPr>
            <a:spLocks noGrp="1"/>
          </p:cNvSpPr>
          <p:nvPr>
            <p:ph type="body" sz="quarter" idx="22" hasCustomPrompt="1"/>
          </p:nvPr>
        </p:nvSpPr>
        <p:spPr>
          <a:xfrm>
            <a:off x="1325880" y="3465576"/>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32" name="Text Placeholder 8">
            <a:extLst>
              <a:ext uri="{FF2B5EF4-FFF2-40B4-BE49-F238E27FC236}">
                <a16:creationId xmlns:a16="http://schemas.microsoft.com/office/drawing/2014/main" id="{49AF8CA2-03BC-4B43-978A-2B68EABFDC47}"/>
              </a:ext>
            </a:extLst>
          </p:cNvPr>
          <p:cNvSpPr>
            <a:spLocks noGrp="1"/>
          </p:cNvSpPr>
          <p:nvPr>
            <p:ph type="body" sz="quarter" idx="23" hasCustomPrompt="1"/>
          </p:nvPr>
        </p:nvSpPr>
        <p:spPr>
          <a:xfrm>
            <a:off x="1325880" y="4745736"/>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dirty="0"/>
              <a:t>20XX</a:t>
            </a:r>
          </a:p>
        </p:txBody>
      </p:sp>
      <p:sp>
        <p:nvSpPr>
          <p:cNvPr id="15" name="Text Placeholder 14">
            <a:extLst>
              <a:ext uri="{FF2B5EF4-FFF2-40B4-BE49-F238E27FC236}">
                <a16:creationId xmlns:a16="http://schemas.microsoft.com/office/drawing/2014/main" id="{96833738-63D7-4DAA-92B0-C4286C4F8361}"/>
              </a:ext>
            </a:extLst>
          </p:cNvPr>
          <p:cNvSpPr>
            <a:spLocks noGrp="1"/>
          </p:cNvSpPr>
          <p:nvPr>
            <p:ph type="body" sz="quarter" idx="24"/>
          </p:nvPr>
        </p:nvSpPr>
        <p:spPr>
          <a:xfrm>
            <a:off x="4489704" y="2624328"/>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a:t>Click to edit Master text styles</a:t>
            </a:r>
          </a:p>
        </p:txBody>
      </p:sp>
      <p:sp>
        <p:nvSpPr>
          <p:cNvPr id="36" name="Text Placeholder 14">
            <a:extLst>
              <a:ext uri="{FF2B5EF4-FFF2-40B4-BE49-F238E27FC236}">
                <a16:creationId xmlns:a16="http://schemas.microsoft.com/office/drawing/2014/main" id="{EAF6FAB7-3D8F-43EF-801E-D9E6948A8409}"/>
              </a:ext>
            </a:extLst>
          </p:cNvPr>
          <p:cNvSpPr>
            <a:spLocks noGrp="1"/>
          </p:cNvSpPr>
          <p:nvPr>
            <p:ph type="body" sz="quarter" idx="26"/>
          </p:nvPr>
        </p:nvSpPr>
        <p:spPr>
          <a:xfrm>
            <a:off x="4489704" y="3904488"/>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a:t>Click to edit Master text styles</a:t>
            </a:r>
          </a:p>
        </p:txBody>
      </p:sp>
      <p:sp>
        <p:nvSpPr>
          <p:cNvPr id="38" name="Text Placeholder 14">
            <a:extLst>
              <a:ext uri="{FF2B5EF4-FFF2-40B4-BE49-F238E27FC236}">
                <a16:creationId xmlns:a16="http://schemas.microsoft.com/office/drawing/2014/main" id="{13A498D1-E978-4C02-8712-EA7A16D153FE}"/>
              </a:ext>
            </a:extLst>
          </p:cNvPr>
          <p:cNvSpPr>
            <a:spLocks noGrp="1"/>
          </p:cNvSpPr>
          <p:nvPr>
            <p:ph type="body" sz="quarter" idx="28"/>
          </p:nvPr>
        </p:nvSpPr>
        <p:spPr>
          <a:xfrm>
            <a:off x="4489704" y="5157216"/>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a:t>Click to edit Master text styles</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cxnSp>
        <p:nvCxnSpPr>
          <p:cNvPr id="3" name="Straight Connector 2">
            <a:extLst>
              <a:ext uri="{FF2B5EF4-FFF2-40B4-BE49-F238E27FC236}">
                <a16:creationId xmlns:a16="http://schemas.microsoft.com/office/drawing/2014/main" id="{AF8E4D1E-5580-4429-B822-B0ACA17BF2DE}"/>
              </a:ext>
              <a:ext uri="{C183D7F6-B498-43B3-948B-1728B52AA6E4}">
                <adec:decorative xmlns:adec="http://schemas.microsoft.com/office/drawing/2017/decorative" val="1"/>
              </a:ext>
            </a:extLst>
          </p:cNvPr>
          <p:cNvCxnSpPr>
            <a:cxnSpLocks/>
          </p:cNvCxnSpPr>
          <p:nvPr userDrawn="1"/>
        </p:nvCxnSpPr>
        <p:spPr>
          <a:xfrm>
            <a:off x="1704025" y="2853257"/>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628EFE5A-E7ED-42E0-B4F7-CD6FB9AC0BE3}"/>
              </a:ext>
              <a:ext uri="{C183D7F6-B498-43B3-948B-1728B52AA6E4}">
                <adec:decorative xmlns:adec="http://schemas.microsoft.com/office/drawing/2017/decorative" val="1"/>
              </a:ext>
            </a:extLst>
          </p:cNvPr>
          <p:cNvSpPr/>
          <p:nvPr userDrawn="1"/>
        </p:nvSpPr>
        <p:spPr>
          <a:xfrm>
            <a:off x="3982733" y="2744646"/>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A99E5560-6CE0-4494-96B0-E58711D435AA}"/>
              </a:ext>
              <a:ext uri="{C183D7F6-B498-43B3-948B-1728B52AA6E4}">
                <adec:decorative xmlns:adec="http://schemas.microsoft.com/office/drawing/2017/decorative" val="1"/>
              </a:ext>
            </a:extLst>
          </p:cNvPr>
          <p:cNvGrpSpPr/>
          <p:nvPr userDrawn="1"/>
        </p:nvGrpSpPr>
        <p:grpSpPr>
          <a:xfrm>
            <a:off x="1717361" y="4002156"/>
            <a:ext cx="2495929" cy="1480420"/>
            <a:chOff x="1717361" y="4002156"/>
            <a:chExt cx="2495929" cy="1480420"/>
          </a:xfrm>
        </p:grpSpPr>
        <p:cxnSp>
          <p:nvCxnSpPr>
            <p:cNvPr id="5" name="Straight Connector 4">
              <a:extLst>
                <a:ext uri="{FF2B5EF4-FFF2-40B4-BE49-F238E27FC236}">
                  <a16:creationId xmlns:a16="http://schemas.microsoft.com/office/drawing/2014/main" id="{F242903C-0FC5-4F7E-A59A-1B57A8012CD8}"/>
                </a:ext>
              </a:extLst>
            </p:cNvPr>
            <p:cNvCxnSpPr>
              <a:cxnSpLocks/>
            </p:cNvCxnSpPr>
            <p:nvPr userDrawn="1"/>
          </p:nvCxnSpPr>
          <p:spPr>
            <a:xfrm>
              <a:off x="1717361" y="4110767"/>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502427F1-9BD1-40C4-8447-54CA2F762B28}"/>
                </a:ext>
              </a:extLst>
            </p:cNvPr>
            <p:cNvSpPr/>
            <p:nvPr userDrawn="1"/>
          </p:nvSpPr>
          <p:spPr>
            <a:xfrm>
              <a:off x="3996069" y="4002156"/>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9D896F91-3D1D-4BF4-B726-B6B1034E68C1}"/>
                </a:ext>
              </a:extLst>
            </p:cNvPr>
            <p:cNvCxnSpPr>
              <a:cxnSpLocks/>
            </p:cNvCxnSpPr>
            <p:nvPr userDrawn="1"/>
          </p:nvCxnSpPr>
          <p:spPr>
            <a:xfrm>
              <a:off x="1717361" y="5373966"/>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72AAC415-7A20-4A4D-80B1-B4AD3D514249}"/>
                </a:ext>
              </a:extLst>
            </p:cNvPr>
            <p:cNvSpPr/>
            <p:nvPr userDrawn="1"/>
          </p:nvSpPr>
          <p:spPr>
            <a:xfrm>
              <a:off x="3996069" y="5265355"/>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dirty="0"/>
              <a:t>Pitch deck title</a:t>
            </a:r>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914400" y="896112"/>
            <a:ext cx="9124951" cy="1362456"/>
          </a:xfrm>
        </p:spPr>
        <p:txBody>
          <a:bodyPr anchor="t" anchorCtr="0"/>
          <a:lstStyle>
            <a:lvl1pPr>
              <a:defRPr cap="all" baseline="0">
                <a:solidFill>
                  <a:schemeClr val="accent1"/>
                </a:solidFill>
              </a:defRPr>
            </a:lvl1pPr>
          </a:lstStyle>
          <a:p>
            <a:r>
              <a:rPr lang="en-US" dirty="0"/>
              <a:t>CLICK TO ADD TITLE</a:t>
            </a:r>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914400" y="2354580"/>
            <a:ext cx="4297679" cy="455295"/>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914400"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5864487" y="2352675"/>
            <a:ext cx="4297680" cy="457200"/>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5863344"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88813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etition char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a:xfrm>
            <a:off x="914400" y="896112"/>
            <a:ext cx="10515600" cy="1325563"/>
          </a:xfrm>
        </p:spPr>
        <p:txBody>
          <a:bodyPr anchor="t" anchorCtr="0"/>
          <a:lstStyle>
            <a:lvl1pPr>
              <a:defRPr cap="all" baseline="0">
                <a:solidFill>
                  <a:schemeClr val="accent1"/>
                </a:solidFill>
              </a:defRPr>
            </a:lvl1pPr>
          </a:lstStyle>
          <a:p>
            <a:r>
              <a:rPr lang="en-US" dirty="0"/>
              <a:t>CLICK TO ADD TITLE</a:t>
            </a:r>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271896" y="2355182"/>
            <a:ext cx="1980000" cy="365760"/>
          </a:xfrm>
        </p:spPr>
        <p:txBody>
          <a:bodyPr>
            <a:noAutofit/>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1070771" y="3383280"/>
            <a:ext cx="1980000" cy="365760"/>
          </a:xfrm>
        </p:spPr>
        <p:txBody>
          <a:bodyPr>
            <a:noAutofit/>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171870" y="3383280"/>
            <a:ext cx="1980000" cy="365760"/>
          </a:xfrm>
        </p:spPr>
        <p:txBody>
          <a:bodyPr>
            <a:noAutofit/>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264750" y="4933275"/>
            <a:ext cx="1980000" cy="365760"/>
          </a:xfrm>
        </p:spPr>
        <p:txBody>
          <a:bodyPr>
            <a:noAutofit/>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pic>
        <p:nvPicPr>
          <p:cNvPr id="5" name="Graphic 4">
            <a:extLst>
              <a:ext uri="{FF2B5EF4-FFF2-40B4-BE49-F238E27FC236}">
                <a16:creationId xmlns:a16="http://schemas.microsoft.com/office/drawing/2014/main" id="{6FBF4C06-0880-4F64-AC8F-328C5513CDB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1177016" y="0"/>
            <a:ext cx="1014984" cy="1014984"/>
          </a:xfrm>
          <a:prstGeom prst="rect">
            <a:avLst/>
          </a:prstGeom>
        </p:spPr>
      </p:pic>
      <p:cxnSp>
        <p:nvCxnSpPr>
          <p:cNvPr id="6" name="Straight Connector 5">
            <a:extLst>
              <a:ext uri="{FF2B5EF4-FFF2-40B4-BE49-F238E27FC236}">
                <a16:creationId xmlns:a16="http://schemas.microsoft.com/office/drawing/2014/main" id="{7056531B-7079-455E-BCF7-DB094C331221}"/>
              </a:ext>
              <a:ext uri="{C183D7F6-B498-43B3-948B-1728B52AA6E4}">
                <adec:decorative xmlns:adec="http://schemas.microsoft.com/office/drawing/2017/decorative" val="1"/>
              </a:ext>
            </a:extLst>
          </p:cNvPr>
          <p:cNvCxnSpPr>
            <a:cxnSpLocks/>
          </p:cNvCxnSpPr>
          <p:nvPr userDrawn="1"/>
        </p:nvCxnSpPr>
        <p:spPr>
          <a:xfrm>
            <a:off x="1066800" y="3771900"/>
            <a:ext cx="10058400" cy="0"/>
          </a:xfrm>
          <a:prstGeom prst="line">
            <a:avLst/>
          </a:prstGeom>
          <a:ln w="38100" cap="sq">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61F2D70-0FC3-41BD-9F38-7F41F01349A9}"/>
              </a:ext>
              <a:ext uri="{C183D7F6-B498-43B3-948B-1728B52AA6E4}">
                <adec:decorative xmlns:adec="http://schemas.microsoft.com/office/drawing/2017/decorative" val="1"/>
              </a:ext>
            </a:extLst>
          </p:cNvPr>
          <p:cNvCxnSpPr>
            <a:cxnSpLocks/>
          </p:cNvCxnSpPr>
          <p:nvPr userDrawn="1"/>
        </p:nvCxnSpPr>
        <p:spPr>
          <a:xfrm>
            <a:off x="6254750" y="2743200"/>
            <a:ext cx="0" cy="206692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Date Placeholder 3">
            <a:extLst>
              <a:ext uri="{FF2B5EF4-FFF2-40B4-BE49-F238E27FC236}">
                <a16:creationId xmlns:a16="http://schemas.microsoft.com/office/drawing/2014/main" id="{17210727-8680-449A-9AC7-094F823C71B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18" name="Footer Placeholder 4">
            <a:extLst>
              <a:ext uri="{FF2B5EF4-FFF2-40B4-BE49-F238E27FC236}">
                <a16:creationId xmlns:a16="http://schemas.microsoft.com/office/drawing/2014/main" id="{C53C0381-DF18-4C74-B221-4703565029CC}"/>
              </a:ext>
            </a:extLst>
          </p:cNvPr>
          <p:cNvSpPr>
            <a:spLocks noGrp="1"/>
          </p:cNvSpPr>
          <p:nvPr>
            <p:ph type="ftr" sz="quarter" idx="11"/>
          </p:nvPr>
        </p:nvSpPr>
        <p:spPr>
          <a:xfrm>
            <a:off x="5424488"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19" name="Slide Number Placeholder 5">
            <a:extLst>
              <a:ext uri="{FF2B5EF4-FFF2-40B4-BE49-F238E27FC236}">
                <a16:creationId xmlns:a16="http://schemas.microsoft.com/office/drawing/2014/main" id="{6338C9D5-18F2-4E98-9B4B-F691BC24D017}"/>
              </a:ext>
            </a:extLst>
          </p:cNvPr>
          <p:cNvSpPr>
            <a:spLocks noGrp="1"/>
          </p:cNvSpPr>
          <p:nvPr>
            <p:ph type="sldNum" sz="quarter" idx="16"/>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86500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raction">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4"/>
            <a:ext cx="6800850" cy="1325880"/>
          </a:xfrm>
        </p:spPr>
        <p:txBody>
          <a:bodyPr anchor="t" anchorCtr="0"/>
          <a:lstStyle>
            <a:lvl1pPr>
              <a:defRPr cap="all" baseline="0">
                <a:solidFill>
                  <a:schemeClr val="accent1"/>
                </a:solidFill>
              </a:defRPr>
            </a:lvl1pPr>
          </a:lstStyle>
          <a:p>
            <a:r>
              <a:rPr lang="en-US" dirty="0"/>
              <a:t>CLICK TO ADD TITLE</a:t>
            </a:r>
          </a:p>
        </p:txBody>
      </p:sp>
      <p:grpSp>
        <p:nvGrpSpPr>
          <p:cNvPr id="4" name="Group 3">
            <a:extLst>
              <a:ext uri="{FF2B5EF4-FFF2-40B4-BE49-F238E27FC236}">
                <a16:creationId xmlns:a16="http://schemas.microsoft.com/office/drawing/2014/main" id="{0CBECFE1-9F80-4EFE-9699-3A240475EEDE}"/>
              </a:ext>
              <a:ext uri="{C183D7F6-B498-43B3-948B-1728B52AA6E4}">
                <adec:decorative xmlns:adec="http://schemas.microsoft.com/office/drawing/2017/decorative" val="1"/>
              </a:ext>
            </a:extLst>
          </p:cNvPr>
          <p:cNvGrpSpPr/>
          <p:nvPr userDrawn="1"/>
        </p:nvGrpSpPr>
        <p:grpSpPr>
          <a:xfrm>
            <a:off x="-193623" y="-983359"/>
            <a:ext cx="5242592" cy="7843456"/>
            <a:chOff x="-193623" y="-983359"/>
            <a:chExt cx="5242592" cy="7843456"/>
          </a:xfrm>
        </p:grpSpPr>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1569916" y="-98335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3489227">
              <a:off x="3019001" y="3357927"/>
              <a:ext cx="2029968" cy="2029968"/>
            </a:xfrm>
            <a:prstGeom prst="rect">
              <a:avLst/>
            </a:prstGeom>
          </p:spPr>
        </p:pic>
        <p:grpSp>
          <p:nvGrpSpPr>
            <p:cNvPr id="3" name="Group 2">
              <a:extLst>
                <a:ext uri="{FF2B5EF4-FFF2-40B4-BE49-F238E27FC236}">
                  <a16:creationId xmlns:a16="http://schemas.microsoft.com/office/drawing/2014/main" id="{E5E36EA0-9B77-4A31-A56A-93DEC2F87C2C}"/>
                </a:ext>
              </a:extLst>
            </p:cNvPr>
            <p:cNvGrpSpPr/>
            <p:nvPr userDrawn="1"/>
          </p:nvGrpSpPr>
          <p:grpSpPr>
            <a:xfrm>
              <a:off x="-193623" y="458228"/>
              <a:ext cx="4229571" cy="6401869"/>
              <a:chOff x="-193623" y="458228"/>
              <a:chExt cx="4229571" cy="6401869"/>
            </a:xfrm>
          </p:grpSpPr>
          <p:sp>
            <p:nvSpPr>
              <p:cNvPr id="8" name="Rectangle 23">
                <a:extLst>
                  <a:ext uri="{FF2B5EF4-FFF2-40B4-BE49-F238E27FC236}">
                    <a16:creationId xmlns:a16="http://schemas.microsoft.com/office/drawing/2014/main" id="{F5ED01E4-35BF-4165-86B2-E3BDFD91DEE3}"/>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45529" y="3355869"/>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sp>
        <p:nvSpPr>
          <p:cNvPr id="94" name="Text Placeholder 9">
            <a:extLst>
              <a:ext uri="{FF2B5EF4-FFF2-40B4-BE49-F238E27FC236}">
                <a16:creationId xmlns:a16="http://schemas.microsoft.com/office/drawing/2014/main" id="{32E9F26D-470A-4D61-B420-B2AE034ED8A0}"/>
              </a:ext>
            </a:extLst>
          </p:cNvPr>
          <p:cNvSpPr>
            <a:spLocks noGrp="1"/>
          </p:cNvSpPr>
          <p:nvPr>
            <p:ph type="body" sz="quarter" idx="20"/>
          </p:nvPr>
        </p:nvSpPr>
        <p:spPr>
          <a:xfrm>
            <a:off x="4932208" y="1818208"/>
            <a:ext cx="6336792" cy="539812"/>
          </a:xfrm>
        </p:spPr>
        <p:txBody>
          <a:bodyPr>
            <a:normAutofit/>
          </a:bodyPr>
          <a:lstStyle>
            <a:lvl1pPr marL="0" indent="0">
              <a:lnSpc>
                <a:spcPts val="2400"/>
              </a:lnSpc>
              <a:buNone/>
              <a:defRPr sz="18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2" name="Text Placeholder 9">
            <a:extLst>
              <a:ext uri="{FF2B5EF4-FFF2-40B4-BE49-F238E27FC236}">
                <a16:creationId xmlns:a16="http://schemas.microsoft.com/office/drawing/2014/main" id="{1955D76A-22F6-4027-BBB2-B9D632FFEF26}"/>
              </a:ext>
            </a:extLst>
          </p:cNvPr>
          <p:cNvSpPr>
            <a:spLocks noGrp="1"/>
          </p:cNvSpPr>
          <p:nvPr>
            <p:ph type="body" sz="quarter" idx="15" hasCustomPrompt="1"/>
          </p:nvPr>
        </p:nvSpPr>
        <p:spPr>
          <a:xfrm>
            <a:off x="4937760" y="2606040"/>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1" name="Text Placeholder 9">
            <a:extLst>
              <a:ext uri="{FF2B5EF4-FFF2-40B4-BE49-F238E27FC236}">
                <a16:creationId xmlns:a16="http://schemas.microsoft.com/office/drawing/2014/main" id="{B4867646-E605-4DCE-A193-DD63E54B12D1}"/>
              </a:ext>
            </a:extLst>
          </p:cNvPr>
          <p:cNvSpPr>
            <a:spLocks noGrp="1"/>
          </p:cNvSpPr>
          <p:nvPr>
            <p:ph type="body" sz="quarter" idx="13"/>
          </p:nvPr>
        </p:nvSpPr>
        <p:spPr>
          <a:xfrm>
            <a:off x="4937760" y="2907792"/>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5" name="Text Placeholder 9">
            <a:extLst>
              <a:ext uri="{FF2B5EF4-FFF2-40B4-BE49-F238E27FC236}">
                <a16:creationId xmlns:a16="http://schemas.microsoft.com/office/drawing/2014/main" id="{A5839152-B87E-4F7A-AF8F-37F412A6F61A}"/>
              </a:ext>
            </a:extLst>
          </p:cNvPr>
          <p:cNvSpPr>
            <a:spLocks noGrp="1"/>
          </p:cNvSpPr>
          <p:nvPr>
            <p:ph type="body" sz="quarter" idx="17" hasCustomPrompt="1"/>
          </p:nvPr>
        </p:nvSpPr>
        <p:spPr>
          <a:xfrm>
            <a:off x="4937760" y="3895344"/>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4" name="Text Placeholder 9">
            <a:extLst>
              <a:ext uri="{FF2B5EF4-FFF2-40B4-BE49-F238E27FC236}">
                <a16:creationId xmlns:a16="http://schemas.microsoft.com/office/drawing/2014/main" id="{4914385C-D888-405F-A9D8-61CC2E9F72C0}"/>
              </a:ext>
            </a:extLst>
          </p:cNvPr>
          <p:cNvSpPr>
            <a:spLocks noGrp="1"/>
          </p:cNvSpPr>
          <p:nvPr>
            <p:ph type="body" sz="quarter" idx="16"/>
          </p:nvPr>
        </p:nvSpPr>
        <p:spPr>
          <a:xfrm>
            <a:off x="4937760" y="4206240"/>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3" name="Text Placeholder 9">
            <a:extLst>
              <a:ext uri="{FF2B5EF4-FFF2-40B4-BE49-F238E27FC236}">
                <a16:creationId xmlns:a16="http://schemas.microsoft.com/office/drawing/2014/main" id="{C2F11BC9-5663-4641-AFD6-EF2749EDDAED}"/>
              </a:ext>
            </a:extLst>
          </p:cNvPr>
          <p:cNvSpPr>
            <a:spLocks noGrp="1"/>
          </p:cNvSpPr>
          <p:nvPr>
            <p:ph type="body" sz="quarter" idx="19" hasCustomPrompt="1"/>
          </p:nvPr>
        </p:nvSpPr>
        <p:spPr>
          <a:xfrm>
            <a:off x="4933747" y="5221224"/>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2" name="Text Placeholder 9">
            <a:extLst>
              <a:ext uri="{FF2B5EF4-FFF2-40B4-BE49-F238E27FC236}">
                <a16:creationId xmlns:a16="http://schemas.microsoft.com/office/drawing/2014/main" id="{963F6C91-7F9C-4273-8FDE-92A9BA3B8DE4}"/>
              </a:ext>
            </a:extLst>
          </p:cNvPr>
          <p:cNvSpPr>
            <a:spLocks noGrp="1"/>
          </p:cNvSpPr>
          <p:nvPr>
            <p:ph type="body" sz="quarter" idx="18"/>
          </p:nvPr>
        </p:nvSpPr>
        <p:spPr>
          <a:xfrm>
            <a:off x="4933747" y="5541264"/>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1357998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with subtit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914400" y="896112"/>
            <a:ext cx="9124951" cy="1325563"/>
          </a:xfrm>
        </p:spPr>
        <p:txBody>
          <a:bodyPr anchor="t" anchorCtr="0"/>
          <a:lstStyle>
            <a:lvl1pPr>
              <a:defRPr cap="all" baseline="0">
                <a:solidFill>
                  <a:schemeClr val="accent1"/>
                </a:solidFill>
              </a:defRPr>
            </a:lvl1pPr>
          </a:lstStyle>
          <a:p>
            <a:r>
              <a:rPr lang="en-US" dirty="0"/>
              <a:t>CLICK TO ADD TITLE</a:t>
            </a:r>
          </a:p>
        </p:txBody>
      </p:sp>
      <p:sp>
        <p:nvSpPr>
          <p:cNvPr id="22" name="Text Placeholder 21">
            <a:extLst>
              <a:ext uri="{FF2B5EF4-FFF2-40B4-BE49-F238E27FC236}">
                <a16:creationId xmlns:a16="http://schemas.microsoft.com/office/drawing/2014/main" id="{AD170077-B4B3-49F8-9FCD-908C81278926}"/>
              </a:ext>
            </a:extLst>
          </p:cNvPr>
          <p:cNvSpPr>
            <a:spLocks noGrp="1"/>
          </p:cNvSpPr>
          <p:nvPr>
            <p:ph type="body" sz="quarter" idx="14"/>
          </p:nvPr>
        </p:nvSpPr>
        <p:spPr>
          <a:xfrm>
            <a:off x="914400" y="1595438"/>
            <a:ext cx="9124950" cy="600075"/>
          </a:xfrm>
        </p:spPr>
        <p:txBody>
          <a:bodyPr>
            <a:no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a:p>
            <a:pPr lvl="1"/>
            <a:r>
              <a:rPr lang="en-US"/>
              <a:t>Second level</a:t>
            </a:r>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914400" y="2354580"/>
            <a:ext cx="4297679" cy="455295"/>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914400"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6373368" y="2352675"/>
            <a:ext cx="4297680" cy="457200"/>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372225"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a:extLst>
              <a:ext uri="{FF2B5EF4-FFF2-40B4-BE49-F238E27FC236}">
                <a16:creationId xmlns:a16="http://schemas.microsoft.com/office/drawing/2014/main" id="{E245CE27-BF50-45D1-92DF-3CC2CC341A7C}"/>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756063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a:xfrm>
            <a:off x="838200" y="896112"/>
            <a:ext cx="10515600" cy="1325563"/>
          </a:xfrm>
        </p:spPr>
        <p:txBody>
          <a:bodyPr anchor="t" anchorCtr="0"/>
          <a:lstStyle>
            <a:lvl1pPr>
              <a:defRPr cap="all" baseline="0">
                <a:solidFill>
                  <a:schemeClr val="tx2"/>
                </a:solidFill>
              </a:defRPr>
            </a:lvl1pPr>
          </a:lstStyle>
          <a:p>
            <a:r>
              <a:rPr lang="en-US" dirty="0"/>
              <a:t>Click to ADD TITLE</a:t>
            </a:r>
            <a:endParaRPr lang="en-ZA" dirty="0"/>
          </a:p>
        </p:txBody>
      </p:sp>
      <p:sp>
        <p:nvSpPr>
          <p:cNvPr id="35" name="Text Placeholder 3">
            <a:extLst>
              <a:ext uri="{FF2B5EF4-FFF2-40B4-BE49-F238E27FC236}">
                <a16:creationId xmlns:a16="http://schemas.microsoft.com/office/drawing/2014/main" id="{EC5BA522-ACA2-41E7-8167-4CAD19A343D4}"/>
              </a:ext>
            </a:extLst>
          </p:cNvPr>
          <p:cNvSpPr>
            <a:spLocks noGrp="1"/>
          </p:cNvSpPr>
          <p:nvPr>
            <p:ph type="body" sz="quarter" idx="59" hasCustomPrompt="1"/>
          </p:nvPr>
        </p:nvSpPr>
        <p:spPr>
          <a:xfrm>
            <a:off x="2258568" y="230428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36" name="Text Placeholder 36">
            <a:extLst>
              <a:ext uri="{FF2B5EF4-FFF2-40B4-BE49-F238E27FC236}">
                <a16:creationId xmlns:a16="http://schemas.microsoft.com/office/drawing/2014/main" id="{3FE4D07D-18EE-4015-BE1A-670EF5502FD5}"/>
              </a:ext>
            </a:extLst>
          </p:cNvPr>
          <p:cNvSpPr>
            <a:spLocks noGrp="1"/>
          </p:cNvSpPr>
          <p:nvPr>
            <p:ph type="body" sz="quarter" idx="60" hasCustomPrompt="1"/>
          </p:nvPr>
        </p:nvSpPr>
        <p:spPr>
          <a:xfrm>
            <a:off x="2313432" y="261518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59" name="Text Placeholder 3">
            <a:extLst>
              <a:ext uri="{FF2B5EF4-FFF2-40B4-BE49-F238E27FC236}">
                <a16:creationId xmlns:a16="http://schemas.microsoft.com/office/drawing/2014/main" id="{6962D0AF-583F-4670-BC13-F7BAE6B6974D}"/>
              </a:ext>
            </a:extLst>
          </p:cNvPr>
          <p:cNvSpPr>
            <a:spLocks noGrp="1"/>
          </p:cNvSpPr>
          <p:nvPr>
            <p:ph type="body" sz="quarter" idx="61" hasCustomPrompt="1"/>
          </p:nvPr>
        </p:nvSpPr>
        <p:spPr>
          <a:xfrm>
            <a:off x="4667859" y="230254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0" name="Text Placeholder 36">
            <a:extLst>
              <a:ext uri="{FF2B5EF4-FFF2-40B4-BE49-F238E27FC236}">
                <a16:creationId xmlns:a16="http://schemas.microsoft.com/office/drawing/2014/main" id="{C689AF3A-9B30-404A-B454-562D375F9B93}"/>
              </a:ext>
            </a:extLst>
          </p:cNvPr>
          <p:cNvSpPr>
            <a:spLocks noGrp="1"/>
          </p:cNvSpPr>
          <p:nvPr>
            <p:ph type="body" sz="quarter" idx="62" hasCustomPrompt="1"/>
          </p:nvPr>
        </p:nvSpPr>
        <p:spPr>
          <a:xfrm>
            <a:off x="4722723" y="261344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1" name="Text Placeholder 3">
            <a:extLst>
              <a:ext uri="{FF2B5EF4-FFF2-40B4-BE49-F238E27FC236}">
                <a16:creationId xmlns:a16="http://schemas.microsoft.com/office/drawing/2014/main" id="{3352E813-A80F-4AEB-908D-C58B76F95B15}"/>
              </a:ext>
            </a:extLst>
          </p:cNvPr>
          <p:cNvSpPr>
            <a:spLocks noGrp="1"/>
          </p:cNvSpPr>
          <p:nvPr>
            <p:ph type="body" sz="quarter" idx="63" hasCustomPrompt="1"/>
          </p:nvPr>
        </p:nvSpPr>
        <p:spPr>
          <a:xfrm>
            <a:off x="8577756" y="231969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2" name="Text Placeholder 36">
            <a:extLst>
              <a:ext uri="{FF2B5EF4-FFF2-40B4-BE49-F238E27FC236}">
                <a16:creationId xmlns:a16="http://schemas.microsoft.com/office/drawing/2014/main" id="{58E04D07-1AA8-4C7D-A594-AD4587E5077E}"/>
              </a:ext>
            </a:extLst>
          </p:cNvPr>
          <p:cNvSpPr>
            <a:spLocks noGrp="1"/>
          </p:cNvSpPr>
          <p:nvPr>
            <p:ph type="body" sz="quarter" idx="64" hasCustomPrompt="1"/>
          </p:nvPr>
        </p:nvSpPr>
        <p:spPr>
          <a:xfrm>
            <a:off x="8632620" y="263059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9" name="Text Placeholder 10">
            <a:extLst>
              <a:ext uri="{FF2B5EF4-FFF2-40B4-BE49-F238E27FC236}">
                <a16:creationId xmlns:a16="http://schemas.microsoft.com/office/drawing/2014/main" id="{7811C96E-0DEE-4C3C-914D-3D8E37D685D8}"/>
              </a:ext>
            </a:extLst>
          </p:cNvPr>
          <p:cNvSpPr>
            <a:spLocks noGrp="1"/>
          </p:cNvSpPr>
          <p:nvPr>
            <p:ph type="body" sz="quarter" idx="33" hasCustomPrompt="1"/>
          </p:nvPr>
        </p:nvSpPr>
        <p:spPr>
          <a:xfrm>
            <a:off x="914399" y="3354712"/>
            <a:ext cx="731520" cy="457200"/>
          </a:xfrm>
        </p:spPr>
        <p:txBody>
          <a:bodyPr anchor="ctr"/>
          <a:lstStyle>
            <a:lvl1pPr marL="0" indent="0" algn="ctr">
              <a:buNone/>
              <a:defRPr sz="1400" b="1">
                <a:solidFill>
                  <a:schemeClr val="tx2"/>
                </a:solidFill>
                <a:latin typeface="+mj-lt"/>
              </a:defRPr>
            </a:lvl1pPr>
          </a:lstStyle>
          <a:p>
            <a:pPr lvl="0"/>
            <a:r>
              <a:rPr lang="en-US" dirty="0"/>
              <a:t>Year</a:t>
            </a:r>
            <a:endParaRPr lang="en-ZA" dirty="0"/>
          </a:p>
        </p:txBody>
      </p:sp>
      <p:sp>
        <p:nvSpPr>
          <p:cNvPr id="10" name="Text Placeholder 10">
            <a:extLst>
              <a:ext uri="{FF2B5EF4-FFF2-40B4-BE49-F238E27FC236}">
                <a16:creationId xmlns:a16="http://schemas.microsoft.com/office/drawing/2014/main" id="{401495E4-6A47-4169-8AF4-736F7CF55C37}"/>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1" name="Text Placeholder 10">
            <a:extLst>
              <a:ext uri="{FF2B5EF4-FFF2-40B4-BE49-F238E27FC236}">
                <a16:creationId xmlns:a16="http://schemas.microsoft.com/office/drawing/2014/main" id="{4A350147-917D-4020-B9C3-CE41143A103A}"/>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2" name="Text Placeholder 10">
            <a:extLst>
              <a:ext uri="{FF2B5EF4-FFF2-40B4-BE49-F238E27FC236}">
                <a16:creationId xmlns:a16="http://schemas.microsoft.com/office/drawing/2014/main" id="{595A6F9E-88A2-46C6-B4B4-642D65C42C1E}"/>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3" name="Text Placeholder 10">
            <a:extLst>
              <a:ext uri="{FF2B5EF4-FFF2-40B4-BE49-F238E27FC236}">
                <a16:creationId xmlns:a16="http://schemas.microsoft.com/office/drawing/2014/main" id="{11C0F1C3-D7E3-418A-8706-CD257C1F5B6A}"/>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5" name="Text Placeholder 10">
            <a:extLst>
              <a:ext uri="{FF2B5EF4-FFF2-40B4-BE49-F238E27FC236}">
                <a16:creationId xmlns:a16="http://schemas.microsoft.com/office/drawing/2014/main" id="{8715823E-52F8-49ED-9EC8-E99ED0915BDD}"/>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6" name="Text Placeholder 10">
            <a:extLst>
              <a:ext uri="{FF2B5EF4-FFF2-40B4-BE49-F238E27FC236}">
                <a16:creationId xmlns:a16="http://schemas.microsoft.com/office/drawing/2014/main" id="{7DF700D5-2F9B-4B15-92CF-1052851D5E1B}"/>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7" name="Text Placeholder 10">
            <a:extLst>
              <a:ext uri="{FF2B5EF4-FFF2-40B4-BE49-F238E27FC236}">
                <a16:creationId xmlns:a16="http://schemas.microsoft.com/office/drawing/2014/main" id="{BB40768A-A2DB-44AA-89F5-071BCE4D9F91}"/>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9" name="Text Placeholder 10">
            <a:extLst>
              <a:ext uri="{FF2B5EF4-FFF2-40B4-BE49-F238E27FC236}">
                <a16:creationId xmlns:a16="http://schemas.microsoft.com/office/drawing/2014/main" id="{105B8381-43DD-41A0-A705-D1255AC449AE}"/>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0" name="Text Placeholder 10">
            <a:extLst>
              <a:ext uri="{FF2B5EF4-FFF2-40B4-BE49-F238E27FC236}">
                <a16:creationId xmlns:a16="http://schemas.microsoft.com/office/drawing/2014/main" id="{C178CB7C-93FB-40C1-9170-B99EF8EE9E8F}"/>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8" name="Text Placeholder 10">
            <a:extLst>
              <a:ext uri="{FF2B5EF4-FFF2-40B4-BE49-F238E27FC236}">
                <a16:creationId xmlns:a16="http://schemas.microsoft.com/office/drawing/2014/main" id="{16D07EB6-011E-4F65-9F28-20CAB54640E8}"/>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1" name="Text Placeholder 10">
            <a:extLst>
              <a:ext uri="{FF2B5EF4-FFF2-40B4-BE49-F238E27FC236}">
                <a16:creationId xmlns:a16="http://schemas.microsoft.com/office/drawing/2014/main" id="{A2B65EAF-1F60-417C-B138-F72EFEBF6D81}"/>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2" name="Text Placeholder 10">
            <a:extLst>
              <a:ext uri="{FF2B5EF4-FFF2-40B4-BE49-F238E27FC236}">
                <a16:creationId xmlns:a16="http://schemas.microsoft.com/office/drawing/2014/main" id="{76D120F4-A640-421C-B1F8-406158CFBC8E}"/>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4" name="Text Placeholder 10">
            <a:extLst>
              <a:ext uri="{FF2B5EF4-FFF2-40B4-BE49-F238E27FC236}">
                <a16:creationId xmlns:a16="http://schemas.microsoft.com/office/drawing/2014/main" id="{105D759B-EB6D-4560-B0B8-1F7EB7D1B841}"/>
              </a:ext>
            </a:extLst>
          </p:cNvPr>
          <p:cNvSpPr>
            <a:spLocks noGrp="1"/>
          </p:cNvSpPr>
          <p:nvPr>
            <p:ph type="body" sz="quarter" idx="38" hasCustomPrompt="1"/>
          </p:nvPr>
        </p:nvSpPr>
        <p:spPr>
          <a:xfrm>
            <a:off x="914400" y="4292468"/>
            <a:ext cx="731520" cy="457200"/>
          </a:xfrm>
        </p:spPr>
        <p:txBody>
          <a:bodyPr anchor="ctr"/>
          <a:lstStyle>
            <a:lvl1pPr marL="0" indent="0" algn="ctr">
              <a:buNone/>
              <a:defRPr sz="1400" b="1">
                <a:solidFill>
                  <a:schemeClr val="tx2"/>
                </a:solidFill>
                <a:latin typeface="+mj-lt"/>
              </a:defRPr>
            </a:lvl1pPr>
          </a:lstStyle>
          <a:p>
            <a:pPr lvl="0"/>
            <a:r>
              <a:rPr lang="en-US" dirty="0"/>
              <a:t>Year</a:t>
            </a:r>
            <a:endParaRPr lang="en-ZA" dirty="0"/>
          </a:p>
        </p:txBody>
      </p:sp>
      <p:sp>
        <p:nvSpPr>
          <p:cNvPr id="23" name="Text Placeholder 10">
            <a:extLst>
              <a:ext uri="{FF2B5EF4-FFF2-40B4-BE49-F238E27FC236}">
                <a16:creationId xmlns:a16="http://schemas.microsoft.com/office/drawing/2014/main" id="{BBD14391-1DC8-4D56-951F-25C5BDB3921C}"/>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4" name="Text Placeholder 10">
            <a:extLst>
              <a:ext uri="{FF2B5EF4-FFF2-40B4-BE49-F238E27FC236}">
                <a16:creationId xmlns:a16="http://schemas.microsoft.com/office/drawing/2014/main" id="{93FC04C9-D1DE-47BA-8D50-6D762B72B8FC}"/>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5" name="Text Placeholder 10">
            <a:extLst>
              <a:ext uri="{FF2B5EF4-FFF2-40B4-BE49-F238E27FC236}">
                <a16:creationId xmlns:a16="http://schemas.microsoft.com/office/drawing/2014/main" id="{B8FB174F-BC80-4817-90C7-42F90C7978E5}"/>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6" name="Text Placeholder 10">
            <a:extLst>
              <a:ext uri="{FF2B5EF4-FFF2-40B4-BE49-F238E27FC236}">
                <a16:creationId xmlns:a16="http://schemas.microsoft.com/office/drawing/2014/main" id="{E896FB65-5B08-4993-8523-822688BB2A9B}"/>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7" name="Text Placeholder 10">
            <a:extLst>
              <a:ext uri="{FF2B5EF4-FFF2-40B4-BE49-F238E27FC236}">
                <a16:creationId xmlns:a16="http://schemas.microsoft.com/office/drawing/2014/main" id="{DBAF247D-367F-4524-9E85-4B66631D5309}"/>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8" name="Text Placeholder 10">
            <a:extLst>
              <a:ext uri="{FF2B5EF4-FFF2-40B4-BE49-F238E27FC236}">
                <a16:creationId xmlns:a16="http://schemas.microsoft.com/office/drawing/2014/main" id="{4F9BFDEC-4D89-4C8E-A3D9-A6DF0297F780}"/>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9" name="Text Placeholder 10">
            <a:extLst>
              <a:ext uri="{FF2B5EF4-FFF2-40B4-BE49-F238E27FC236}">
                <a16:creationId xmlns:a16="http://schemas.microsoft.com/office/drawing/2014/main" id="{9C08EC58-18EC-4890-94D6-2422A6BBA8D5}"/>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1" name="Text Placeholder 10">
            <a:extLst>
              <a:ext uri="{FF2B5EF4-FFF2-40B4-BE49-F238E27FC236}">
                <a16:creationId xmlns:a16="http://schemas.microsoft.com/office/drawing/2014/main" id="{5F5960EF-7F51-41A0-9E73-D2F727AB3F0D}"/>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2" name="Text Placeholder 10">
            <a:extLst>
              <a:ext uri="{FF2B5EF4-FFF2-40B4-BE49-F238E27FC236}">
                <a16:creationId xmlns:a16="http://schemas.microsoft.com/office/drawing/2014/main" id="{9F81D711-9D82-42A4-8AB2-12D1F4490AAD}"/>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0" name="Text Placeholder 10">
            <a:extLst>
              <a:ext uri="{FF2B5EF4-FFF2-40B4-BE49-F238E27FC236}">
                <a16:creationId xmlns:a16="http://schemas.microsoft.com/office/drawing/2014/main" id="{D360A36A-7282-4045-B0DF-503E6A97BA47}"/>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3" name="Text Placeholder 10">
            <a:extLst>
              <a:ext uri="{FF2B5EF4-FFF2-40B4-BE49-F238E27FC236}">
                <a16:creationId xmlns:a16="http://schemas.microsoft.com/office/drawing/2014/main" id="{0A2E5DCC-5FCD-4396-9980-17ECD06BB370}"/>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4" name="Text Placeholder 10">
            <a:extLst>
              <a:ext uri="{FF2B5EF4-FFF2-40B4-BE49-F238E27FC236}">
                <a16:creationId xmlns:a16="http://schemas.microsoft.com/office/drawing/2014/main" id="{A3860367-6AF8-4009-AE8B-33DEE49D1773}"/>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7" name="Arrow: Right 36">
            <a:extLst>
              <a:ext uri="{FF2B5EF4-FFF2-40B4-BE49-F238E27FC236}">
                <a16:creationId xmlns:a16="http://schemas.microsoft.com/office/drawing/2014/main" id="{A21A7A3E-FAE9-412E-9085-C5396DD58558}"/>
              </a:ext>
              <a:ext uri="{C183D7F6-B498-43B3-948B-1728B52AA6E4}">
                <adec:decorative xmlns:adec="http://schemas.microsoft.com/office/drawing/2017/decorative" val="1"/>
              </a:ext>
            </a:extLst>
          </p:cNvPr>
          <p:cNvSpPr/>
          <p:nvPr userDrawn="1"/>
        </p:nvSpPr>
        <p:spPr>
          <a:xfrm>
            <a:off x="929640" y="3981445"/>
            <a:ext cx="10332720" cy="168656"/>
          </a:xfrm>
          <a:prstGeom prst="rightArrow">
            <a:avLst>
              <a:gd name="adj1" fmla="val 100000"/>
              <a:gd name="adj2" fmla="val 85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pic>
        <p:nvPicPr>
          <p:cNvPr id="4" name="Graphic 3">
            <a:extLst>
              <a:ext uri="{FF2B5EF4-FFF2-40B4-BE49-F238E27FC236}">
                <a16:creationId xmlns:a16="http://schemas.microsoft.com/office/drawing/2014/main" id="{53DC4F1A-B4E3-468C-B5D4-1171E63EFA1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cxnSp>
        <p:nvCxnSpPr>
          <p:cNvPr id="38" name="Straight Connector 37">
            <a:extLst>
              <a:ext uri="{FF2B5EF4-FFF2-40B4-BE49-F238E27FC236}">
                <a16:creationId xmlns:a16="http://schemas.microsoft.com/office/drawing/2014/main" id="{2DB417EF-A4F1-45A2-ACA0-5C82104244A7}"/>
              </a:ext>
              <a:ext uri="{C183D7F6-B498-43B3-948B-1728B52AA6E4}">
                <adec:decorative xmlns:adec="http://schemas.microsoft.com/office/drawing/2017/decorative" val="1"/>
              </a:ext>
            </a:extLst>
          </p:cNvPr>
          <p:cNvCxnSpPr>
            <a:cxnSpLocks/>
          </p:cNvCxnSpPr>
          <p:nvPr userDrawn="1"/>
        </p:nvCxnSpPr>
        <p:spPr>
          <a:xfrm>
            <a:off x="3044816" y="2697432"/>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E81057A-21E4-4E98-BFE7-5B870E5EAA41}"/>
              </a:ext>
              <a:ext uri="{C183D7F6-B498-43B3-948B-1728B52AA6E4}">
                <adec:decorative xmlns:adec="http://schemas.microsoft.com/office/drawing/2017/decorative" val="1"/>
              </a:ext>
            </a:extLst>
          </p:cNvPr>
          <p:cNvCxnSpPr>
            <a:cxnSpLocks/>
          </p:cNvCxnSpPr>
          <p:nvPr userDrawn="1"/>
        </p:nvCxnSpPr>
        <p:spPr>
          <a:xfrm>
            <a:off x="5423645" y="2697480"/>
            <a:ext cx="0" cy="733425"/>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E7D18C9-8D44-4323-B6BF-BF76C2381281}"/>
              </a:ext>
              <a:ext uri="{C183D7F6-B498-43B3-948B-1728B52AA6E4}">
                <adec:decorative xmlns:adec="http://schemas.microsoft.com/office/drawing/2017/decorative" val="1"/>
              </a:ext>
            </a:extLst>
          </p:cNvPr>
          <p:cNvCxnSpPr>
            <a:cxnSpLocks/>
          </p:cNvCxnSpPr>
          <p:nvPr userDrawn="1"/>
        </p:nvCxnSpPr>
        <p:spPr>
          <a:xfrm>
            <a:off x="9354996" y="269748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201D3F8-FF19-44BC-9EE7-6B58CD82BBD1}"/>
              </a:ext>
              <a:ext uri="{C183D7F6-B498-43B3-948B-1728B52AA6E4}">
                <adec:decorative xmlns:adec="http://schemas.microsoft.com/office/drawing/2017/decorative" val="1"/>
              </a:ext>
            </a:extLst>
          </p:cNvPr>
          <p:cNvCxnSpPr>
            <a:cxnSpLocks/>
          </p:cNvCxnSpPr>
          <p:nvPr userDrawn="1"/>
        </p:nvCxnSpPr>
        <p:spPr>
          <a:xfrm rot="10800000">
            <a:off x="3049258"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6ACB076-AF56-41FE-9380-E9AD0CF40394}"/>
              </a:ext>
              <a:ext uri="{C183D7F6-B498-43B3-948B-1728B52AA6E4}">
                <adec:decorative xmlns:adec="http://schemas.microsoft.com/office/drawing/2017/decorative" val="1"/>
              </a:ext>
            </a:extLst>
          </p:cNvPr>
          <p:cNvCxnSpPr>
            <a:cxnSpLocks/>
          </p:cNvCxnSpPr>
          <p:nvPr userDrawn="1"/>
        </p:nvCxnSpPr>
        <p:spPr>
          <a:xfrm rot="10800000">
            <a:off x="7014003"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01BD79D-A068-4E2B-A576-16599ECD33DF}"/>
              </a:ext>
              <a:ext uri="{C183D7F6-B498-43B3-948B-1728B52AA6E4}">
                <adec:decorative xmlns:adec="http://schemas.microsoft.com/office/drawing/2017/decorative" val="1"/>
              </a:ext>
            </a:extLst>
          </p:cNvPr>
          <p:cNvCxnSpPr>
            <a:cxnSpLocks/>
          </p:cNvCxnSpPr>
          <p:nvPr userDrawn="1"/>
        </p:nvCxnSpPr>
        <p:spPr>
          <a:xfrm rot="10800000">
            <a:off x="10949479"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3" name="Text Placeholder 3">
            <a:extLst>
              <a:ext uri="{FF2B5EF4-FFF2-40B4-BE49-F238E27FC236}">
                <a16:creationId xmlns:a16="http://schemas.microsoft.com/office/drawing/2014/main" id="{28F6AF7C-04EA-4C94-9ADB-02F18DEF5A67}"/>
              </a:ext>
            </a:extLst>
          </p:cNvPr>
          <p:cNvSpPr>
            <a:spLocks noGrp="1"/>
          </p:cNvSpPr>
          <p:nvPr>
            <p:ph type="body" sz="quarter" idx="65" hasCustomPrompt="1"/>
          </p:nvPr>
        </p:nvSpPr>
        <p:spPr>
          <a:xfrm>
            <a:off x="2302341" y="526963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4" name="Text Placeholder 36">
            <a:extLst>
              <a:ext uri="{FF2B5EF4-FFF2-40B4-BE49-F238E27FC236}">
                <a16:creationId xmlns:a16="http://schemas.microsoft.com/office/drawing/2014/main" id="{DBC1E942-B2AC-4A1B-A9BF-207F48444E69}"/>
              </a:ext>
            </a:extLst>
          </p:cNvPr>
          <p:cNvSpPr>
            <a:spLocks noGrp="1"/>
          </p:cNvSpPr>
          <p:nvPr>
            <p:ph type="body" sz="quarter" idx="66" hasCustomPrompt="1"/>
          </p:nvPr>
        </p:nvSpPr>
        <p:spPr>
          <a:xfrm>
            <a:off x="2357205" y="558053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5" name="Text Placeholder 3">
            <a:extLst>
              <a:ext uri="{FF2B5EF4-FFF2-40B4-BE49-F238E27FC236}">
                <a16:creationId xmlns:a16="http://schemas.microsoft.com/office/drawing/2014/main" id="{236CF734-307C-46DF-9F1B-B7B348E8AFEC}"/>
              </a:ext>
            </a:extLst>
          </p:cNvPr>
          <p:cNvSpPr>
            <a:spLocks noGrp="1"/>
          </p:cNvSpPr>
          <p:nvPr>
            <p:ph type="body" sz="quarter" idx="67" hasCustomPrompt="1"/>
          </p:nvPr>
        </p:nvSpPr>
        <p:spPr>
          <a:xfrm>
            <a:off x="6222339" y="527294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6" name="Text Placeholder 36">
            <a:extLst>
              <a:ext uri="{FF2B5EF4-FFF2-40B4-BE49-F238E27FC236}">
                <a16:creationId xmlns:a16="http://schemas.microsoft.com/office/drawing/2014/main" id="{A797E2F6-E10E-4B32-8496-AC4E0B14B3F7}"/>
              </a:ext>
            </a:extLst>
          </p:cNvPr>
          <p:cNvSpPr>
            <a:spLocks noGrp="1"/>
          </p:cNvSpPr>
          <p:nvPr>
            <p:ph type="body" sz="quarter" idx="68" hasCustomPrompt="1"/>
          </p:nvPr>
        </p:nvSpPr>
        <p:spPr>
          <a:xfrm>
            <a:off x="6277203" y="558384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7" name="Text Placeholder 3">
            <a:extLst>
              <a:ext uri="{FF2B5EF4-FFF2-40B4-BE49-F238E27FC236}">
                <a16:creationId xmlns:a16="http://schemas.microsoft.com/office/drawing/2014/main" id="{FE2C824F-3FEC-4436-8D89-71417F95C4CA}"/>
              </a:ext>
            </a:extLst>
          </p:cNvPr>
          <p:cNvSpPr>
            <a:spLocks noGrp="1"/>
          </p:cNvSpPr>
          <p:nvPr>
            <p:ph type="body" sz="quarter" idx="69" hasCustomPrompt="1"/>
          </p:nvPr>
        </p:nvSpPr>
        <p:spPr>
          <a:xfrm>
            <a:off x="10161393" y="527294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8" name="Text Placeholder 36">
            <a:extLst>
              <a:ext uri="{FF2B5EF4-FFF2-40B4-BE49-F238E27FC236}">
                <a16:creationId xmlns:a16="http://schemas.microsoft.com/office/drawing/2014/main" id="{A789A2A0-3ABC-41EA-A65B-C158812FD38D}"/>
              </a:ext>
            </a:extLst>
          </p:cNvPr>
          <p:cNvSpPr>
            <a:spLocks noGrp="1"/>
          </p:cNvSpPr>
          <p:nvPr>
            <p:ph type="body" sz="quarter" idx="70" hasCustomPrompt="1"/>
          </p:nvPr>
        </p:nvSpPr>
        <p:spPr>
          <a:xfrm>
            <a:off x="10216257" y="558384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40" name="Date Placeholder 3">
            <a:extLst>
              <a:ext uri="{FF2B5EF4-FFF2-40B4-BE49-F238E27FC236}">
                <a16:creationId xmlns:a16="http://schemas.microsoft.com/office/drawing/2014/main" id="{F15C78F9-B77F-44BB-9DD3-7FD6042F4D4F}"/>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41" name="Footer Placeholder 4">
            <a:extLst>
              <a:ext uri="{FF2B5EF4-FFF2-40B4-BE49-F238E27FC236}">
                <a16:creationId xmlns:a16="http://schemas.microsoft.com/office/drawing/2014/main" id="{7A2CE885-91AB-475D-937A-12B9D463D401}"/>
              </a:ext>
            </a:extLst>
          </p:cNvPr>
          <p:cNvSpPr>
            <a:spLocks noGrp="1"/>
          </p:cNvSpPr>
          <p:nvPr>
            <p:ph type="ftr" sz="quarter" idx="11"/>
          </p:nvPr>
        </p:nvSpPr>
        <p:spPr>
          <a:xfrm>
            <a:off x="5424487" y="6350000"/>
            <a:ext cx="2286000" cy="365125"/>
          </a:xfrm>
        </p:spPr>
        <p:txBody>
          <a:bodyPr/>
          <a:lstStyle>
            <a:lvl1pPr>
              <a:defRPr>
                <a:solidFill>
                  <a:schemeClr val="tx2"/>
                </a:solidFill>
              </a:defRPr>
            </a:lvl1pPr>
          </a:lstStyle>
          <a:p>
            <a:r>
              <a:rPr lang="en-US" dirty="0"/>
              <a:t>Pitch deck title</a:t>
            </a:r>
          </a:p>
        </p:txBody>
      </p:sp>
      <p:sp>
        <p:nvSpPr>
          <p:cNvPr id="42" name="Slide Number Placeholder 5">
            <a:extLst>
              <a:ext uri="{FF2B5EF4-FFF2-40B4-BE49-F238E27FC236}">
                <a16:creationId xmlns:a16="http://schemas.microsoft.com/office/drawing/2014/main" id="{AF0A068C-26D9-4FC8-AD91-8B62AA304C4A}"/>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65061128"/>
      </p:ext>
    </p:extLst>
  </p:cSld>
  <p:clrMapOvr>
    <a:masterClrMapping/>
  </p:clrMapOvr>
  <p:extLst>
    <p:ext uri="{DCECCB84-F9BA-43D5-87BE-67443E8EF086}">
      <p15:sldGuideLst xmlns:p15="http://schemas.microsoft.com/office/powerpoint/2012/main">
        <p15:guide id="1" orient="horz" pos="230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10515600" cy="1325563"/>
          </a:xfrm>
        </p:spPr>
        <p:txBody>
          <a:bodyPr anchor="t" anchorCtr="0"/>
          <a:lstStyle>
            <a:lvl1pPr>
              <a:defRPr cap="all" baseline="0">
                <a:solidFill>
                  <a:schemeClr val="accent1"/>
                </a:solidFill>
              </a:defRPr>
            </a:lvl1pPr>
          </a:lstStyle>
          <a:p>
            <a:r>
              <a:rPr lang="en-US" dirty="0"/>
              <a:t>CLICK TO ADD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1021080" y="1825625"/>
            <a:ext cx="10515600" cy="4351338"/>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3">
            <a:extLst>
              <a:ext uri="{FF2B5EF4-FFF2-40B4-BE49-F238E27FC236}">
                <a16:creationId xmlns:a16="http://schemas.microsoft.com/office/drawing/2014/main" id="{AB92D86A-5036-415A-B056-A55CB2E0C2C9}"/>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Date Placeholder 3">
            <a:extLst>
              <a:ext uri="{FF2B5EF4-FFF2-40B4-BE49-F238E27FC236}">
                <a16:creationId xmlns:a16="http://schemas.microsoft.com/office/drawing/2014/main" id="{0C761AA1-7048-41AE-AA8B-1FD077C849B2}"/>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12" name="Footer Placeholder 4">
            <a:extLst>
              <a:ext uri="{FF2B5EF4-FFF2-40B4-BE49-F238E27FC236}">
                <a16:creationId xmlns:a16="http://schemas.microsoft.com/office/drawing/2014/main" id="{36439D65-6A92-4B4C-8307-6CB811F976A3}"/>
              </a:ext>
            </a:extLst>
          </p:cNvPr>
          <p:cNvSpPr>
            <a:spLocks noGrp="1"/>
          </p:cNvSpPr>
          <p:nvPr>
            <p:ph type="ftr" sz="quarter" idx="11"/>
          </p:nvPr>
        </p:nvSpPr>
        <p:spPr>
          <a:xfrm>
            <a:off x="5424488"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13" name="Slide Number Placeholder 5">
            <a:extLst>
              <a:ext uri="{FF2B5EF4-FFF2-40B4-BE49-F238E27FC236}">
                <a16:creationId xmlns:a16="http://schemas.microsoft.com/office/drawing/2014/main" id="{2AB85375-9E39-4BEF-908C-531D02526826}"/>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 4 up">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a:xfrm>
            <a:off x="914400" y="896112"/>
            <a:ext cx="10363200" cy="1325880"/>
          </a:xfrm>
        </p:spPr>
        <p:txBody>
          <a:bodyPr anchor="t" anchorCtr="0"/>
          <a:lstStyle>
            <a:lvl1pPr>
              <a:defRPr cap="all" baseline="0">
                <a:solidFill>
                  <a:schemeClr val="tx2"/>
                </a:solidFill>
              </a:defRPr>
            </a:lvl1pPr>
          </a:lstStyle>
          <a:p>
            <a:r>
              <a:rPr lang="en-US" dirty="0"/>
              <a:t>CLICK TO ADD TITLE</a:t>
            </a:r>
          </a:p>
        </p:txBody>
      </p:sp>
      <p:sp>
        <p:nvSpPr>
          <p:cNvPr id="9" name="Picture Placeholder 8">
            <a:extLst>
              <a:ext uri="{FF2B5EF4-FFF2-40B4-BE49-F238E27FC236}">
                <a16:creationId xmlns:a16="http://schemas.microsoft.com/office/drawing/2014/main" id="{AA40526D-DB50-43D0-90D5-E6FB281419DB}"/>
              </a:ext>
            </a:extLst>
          </p:cNvPr>
          <p:cNvSpPr>
            <a:spLocks noGrp="1"/>
          </p:cNvSpPr>
          <p:nvPr>
            <p:ph type="pic" sz="quarter" idx="13"/>
          </p:nvPr>
        </p:nvSpPr>
        <p:spPr>
          <a:xfrm>
            <a:off x="914400" y="1993392"/>
            <a:ext cx="2286000" cy="2286000"/>
          </a:xfrm>
          <a:solidFill>
            <a:schemeClr val="tx2">
              <a:lumMod val="90000"/>
            </a:schemeClr>
          </a:solidFill>
        </p:spPr>
        <p:txBody>
          <a:bodyPr/>
          <a:lstStyle/>
          <a:p>
            <a:r>
              <a:rPr lang="en-US"/>
              <a:t>Click icon to add picture</a:t>
            </a:r>
            <a:endParaRPr lang="en-US" dirty="0"/>
          </a:p>
        </p:txBody>
      </p:sp>
      <p:sp>
        <p:nvSpPr>
          <p:cNvPr id="11" name="Text Placeholder 10">
            <a:extLst>
              <a:ext uri="{FF2B5EF4-FFF2-40B4-BE49-F238E27FC236}">
                <a16:creationId xmlns:a16="http://schemas.microsoft.com/office/drawing/2014/main" id="{1FCCE554-7DC7-4A2A-BD55-8E86A3B4AD6D}"/>
              </a:ext>
            </a:extLst>
          </p:cNvPr>
          <p:cNvSpPr>
            <a:spLocks noGrp="1"/>
          </p:cNvSpPr>
          <p:nvPr>
            <p:ph type="body" sz="quarter" idx="14" hasCustomPrompt="1"/>
          </p:nvPr>
        </p:nvSpPr>
        <p:spPr>
          <a:xfrm>
            <a:off x="838200" y="4507992"/>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2" name="Text Placeholder 10">
            <a:extLst>
              <a:ext uri="{FF2B5EF4-FFF2-40B4-BE49-F238E27FC236}">
                <a16:creationId xmlns:a16="http://schemas.microsoft.com/office/drawing/2014/main" id="{4C379AB9-816A-48B0-8040-51C116DF5D57}"/>
              </a:ext>
            </a:extLst>
          </p:cNvPr>
          <p:cNvSpPr>
            <a:spLocks noGrp="1"/>
          </p:cNvSpPr>
          <p:nvPr>
            <p:ph type="body" sz="quarter" idx="15" hasCustomPrompt="1"/>
          </p:nvPr>
        </p:nvSpPr>
        <p:spPr>
          <a:xfrm>
            <a:off x="838200" y="4837176"/>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3" name="Picture Placeholder 8">
            <a:extLst>
              <a:ext uri="{FF2B5EF4-FFF2-40B4-BE49-F238E27FC236}">
                <a16:creationId xmlns:a16="http://schemas.microsoft.com/office/drawing/2014/main" id="{EB148D33-9D3D-4F09-AD3D-5478787F73F8}"/>
              </a:ext>
            </a:extLst>
          </p:cNvPr>
          <p:cNvSpPr>
            <a:spLocks noGrp="1"/>
          </p:cNvSpPr>
          <p:nvPr>
            <p:ph type="pic" sz="quarter" idx="16"/>
          </p:nvPr>
        </p:nvSpPr>
        <p:spPr>
          <a:xfrm>
            <a:off x="3610808" y="1993392"/>
            <a:ext cx="2286000" cy="2286000"/>
          </a:xfrm>
          <a:solidFill>
            <a:schemeClr val="tx2">
              <a:lumMod val="90000"/>
            </a:schemeClr>
          </a:solidFill>
        </p:spPr>
        <p:txBody>
          <a:bodyPr/>
          <a:lstStyle/>
          <a:p>
            <a:r>
              <a:rPr lang="en-US"/>
              <a:t>Click icon to add picture</a:t>
            </a:r>
            <a:endParaRPr lang="en-US" dirty="0"/>
          </a:p>
        </p:txBody>
      </p:sp>
      <p:sp>
        <p:nvSpPr>
          <p:cNvPr id="14" name="Text Placeholder 10">
            <a:extLst>
              <a:ext uri="{FF2B5EF4-FFF2-40B4-BE49-F238E27FC236}">
                <a16:creationId xmlns:a16="http://schemas.microsoft.com/office/drawing/2014/main" id="{41C6DB7F-D21E-454A-8816-7C20215E176C}"/>
              </a:ext>
            </a:extLst>
          </p:cNvPr>
          <p:cNvSpPr>
            <a:spLocks noGrp="1"/>
          </p:cNvSpPr>
          <p:nvPr>
            <p:ph type="body" sz="quarter" idx="17" hasCustomPrompt="1"/>
          </p:nvPr>
        </p:nvSpPr>
        <p:spPr>
          <a:xfrm>
            <a:off x="3535680" y="4511617"/>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5" name="Text Placeholder 10">
            <a:extLst>
              <a:ext uri="{FF2B5EF4-FFF2-40B4-BE49-F238E27FC236}">
                <a16:creationId xmlns:a16="http://schemas.microsoft.com/office/drawing/2014/main" id="{D0C4D301-6FD0-45BF-8011-A4984ED664E0}"/>
              </a:ext>
            </a:extLst>
          </p:cNvPr>
          <p:cNvSpPr>
            <a:spLocks noGrp="1"/>
          </p:cNvSpPr>
          <p:nvPr>
            <p:ph type="body" sz="quarter" idx="18" hasCustomPrompt="1"/>
          </p:nvPr>
        </p:nvSpPr>
        <p:spPr>
          <a:xfrm>
            <a:off x="3535680" y="4839223"/>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9" name="Picture Placeholder 8">
            <a:extLst>
              <a:ext uri="{FF2B5EF4-FFF2-40B4-BE49-F238E27FC236}">
                <a16:creationId xmlns:a16="http://schemas.microsoft.com/office/drawing/2014/main" id="{CB5FD37A-EE86-444D-9C60-101D10C1C6A3}"/>
              </a:ext>
            </a:extLst>
          </p:cNvPr>
          <p:cNvSpPr>
            <a:spLocks noGrp="1"/>
          </p:cNvSpPr>
          <p:nvPr>
            <p:ph type="pic" sz="quarter" idx="22"/>
          </p:nvPr>
        </p:nvSpPr>
        <p:spPr>
          <a:xfrm>
            <a:off x="6307216" y="1993392"/>
            <a:ext cx="2286000" cy="2286000"/>
          </a:xfrm>
          <a:solidFill>
            <a:schemeClr val="tx2">
              <a:lumMod val="90000"/>
            </a:schemeClr>
          </a:solidFill>
        </p:spPr>
        <p:txBody>
          <a:bodyPr/>
          <a:lstStyle/>
          <a:p>
            <a:r>
              <a:rPr lang="en-US"/>
              <a:t>Click icon to add picture</a:t>
            </a:r>
            <a:endParaRPr lang="en-US" dirty="0"/>
          </a:p>
        </p:txBody>
      </p:sp>
      <p:sp>
        <p:nvSpPr>
          <p:cNvPr id="20" name="Text Placeholder 10">
            <a:extLst>
              <a:ext uri="{FF2B5EF4-FFF2-40B4-BE49-F238E27FC236}">
                <a16:creationId xmlns:a16="http://schemas.microsoft.com/office/drawing/2014/main" id="{77DCE814-41FD-4D48-8120-139ED978660B}"/>
              </a:ext>
            </a:extLst>
          </p:cNvPr>
          <p:cNvSpPr>
            <a:spLocks noGrp="1"/>
          </p:cNvSpPr>
          <p:nvPr>
            <p:ph type="body" sz="quarter" idx="23" hasCustomPrompt="1"/>
          </p:nvPr>
        </p:nvSpPr>
        <p:spPr>
          <a:xfrm>
            <a:off x="6233160" y="4511617"/>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21" name="Text Placeholder 10">
            <a:extLst>
              <a:ext uri="{FF2B5EF4-FFF2-40B4-BE49-F238E27FC236}">
                <a16:creationId xmlns:a16="http://schemas.microsoft.com/office/drawing/2014/main" id="{142BD72F-73D4-46DC-B184-801565CDC961}"/>
              </a:ext>
            </a:extLst>
          </p:cNvPr>
          <p:cNvSpPr>
            <a:spLocks noGrp="1"/>
          </p:cNvSpPr>
          <p:nvPr>
            <p:ph type="body" sz="quarter" idx="24" hasCustomPrompt="1"/>
          </p:nvPr>
        </p:nvSpPr>
        <p:spPr>
          <a:xfrm>
            <a:off x="6233160" y="4839223"/>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6" name="Picture Placeholder 8">
            <a:extLst>
              <a:ext uri="{FF2B5EF4-FFF2-40B4-BE49-F238E27FC236}">
                <a16:creationId xmlns:a16="http://schemas.microsoft.com/office/drawing/2014/main" id="{97508F04-3E2E-41F2-9326-8B0362A83AB8}"/>
              </a:ext>
            </a:extLst>
          </p:cNvPr>
          <p:cNvSpPr>
            <a:spLocks noGrp="1"/>
          </p:cNvSpPr>
          <p:nvPr>
            <p:ph type="pic" sz="quarter" idx="19"/>
          </p:nvPr>
        </p:nvSpPr>
        <p:spPr>
          <a:xfrm>
            <a:off x="9003624" y="1993392"/>
            <a:ext cx="2286000" cy="2286000"/>
          </a:xfrm>
          <a:solidFill>
            <a:schemeClr val="tx2">
              <a:lumMod val="90000"/>
            </a:schemeClr>
          </a:solidFill>
        </p:spPr>
        <p:txBody>
          <a:bodyPr/>
          <a:lstStyle/>
          <a:p>
            <a:r>
              <a:rPr lang="en-US"/>
              <a:t>Click icon to add picture</a:t>
            </a:r>
            <a:endParaRPr lang="en-US" dirty="0"/>
          </a:p>
        </p:txBody>
      </p:sp>
      <p:sp>
        <p:nvSpPr>
          <p:cNvPr id="17" name="Text Placeholder 10">
            <a:extLst>
              <a:ext uri="{FF2B5EF4-FFF2-40B4-BE49-F238E27FC236}">
                <a16:creationId xmlns:a16="http://schemas.microsoft.com/office/drawing/2014/main" id="{D5ACD767-F8EC-4D73-8CC0-DC4C23BBB2B2}"/>
              </a:ext>
            </a:extLst>
          </p:cNvPr>
          <p:cNvSpPr>
            <a:spLocks noGrp="1"/>
          </p:cNvSpPr>
          <p:nvPr>
            <p:ph type="body" sz="quarter" idx="20" hasCustomPrompt="1"/>
          </p:nvPr>
        </p:nvSpPr>
        <p:spPr>
          <a:xfrm>
            <a:off x="8927973" y="4507992"/>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8" name="Text Placeholder 10">
            <a:extLst>
              <a:ext uri="{FF2B5EF4-FFF2-40B4-BE49-F238E27FC236}">
                <a16:creationId xmlns:a16="http://schemas.microsoft.com/office/drawing/2014/main" id="{4736BB1A-851C-4D31-90C7-CDC5DBAEE1CE}"/>
              </a:ext>
            </a:extLst>
          </p:cNvPr>
          <p:cNvSpPr>
            <a:spLocks noGrp="1"/>
          </p:cNvSpPr>
          <p:nvPr>
            <p:ph type="body" sz="quarter" idx="21" hasCustomPrompt="1"/>
          </p:nvPr>
        </p:nvSpPr>
        <p:spPr>
          <a:xfrm>
            <a:off x="8927973" y="4837176"/>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pic>
        <p:nvPicPr>
          <p:cNvPr id="6" name="Graphic 5">
            <a:extLst>
              <a:ext uri="{FF2B5EF4-FFF2-40B4-BE49-F238E27FC236}">
                <a16:creationId xmlns:a16="http://schemas.microsoft.com/office/drawing/2014/main" id="{B2402DAC-DB2C-47BE-AE78-07846291BB8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sp>
        <p:nvSpPr>
          <p:cNvPr id="32" name="Date Placeholder 3">
            <a:extLst>
              <a:ext uri="{FF2B5EF4-FFF2-40B4-BE49-F238E27FC236}">
                <a16:creationId xmlns:a16="http://schemas.microsoft.com/office/drawing/2014/main" id="{B459F3AA-94CC-42D0-8666-6ACC47E3DE37}"/>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33" name="Footer Placeholder 4">
            <a:extLst>
              <a:ext uri="{FF2B5EF4-FFF2-40B4-BE49-F238E27FC236}">
                <a16:creationId xmlns:a16="http://schemas.microsoft.com/office/drawing/2014/main" id="{FD28A03E-E672-4334-B8F0-0D3497967637}"/>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46" name="Slide Number Placeholder 5">
            <a:extLst>
              <a:ext uri="{FF2B5EF4-FFF2-40B4-BE49-F238E27FC236}">
                <a16:creationId xmlns:a16="http://schemas.microsoft.com/office/drawing/2014/main" id="{985153C5-B300-4F05-832B-67E58EF5A308}"/>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071157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 8 up">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a:xfrm>
            <a:off x="914400" y="896112"/>
            <a:ext cx="10515600" cy="1325880"/>
          </a:xfrm>
        </p:spPr>
        <p:txBody>
          <a:bodyPr anchor="t" anchorCtr="0"/>
          <a:lstStyle>
            <a:lvl1pPr>
              <a:defRPr cap="all" baseline="0">
                <a:solidFill>
                  <a:schemeClr val="tx2"/>
                </a:solidFill>
              </a:defRPr>
            </a:lvl1pPr>
          </a:lstStyle>
          <a:p>
            <a:r>
              <a:rPr lang="en-US" dirty="0"/>
              <a:t>CLICK TO ADD TITLE</a:t>
            </a:r>
          </a:p>
        </p:txBody>
      </p:sp>
      <p:sp>
        <p:nvSpPr>
          <p:cNvPr id="9" name="Picture Placeholder 8">
            <a:extLst>
              <a:ext uri="{FF2B5EF4-FFF2-40B4-BE49-F238E27FC236}">
                <a16:creationId xmlns:a16="http://schemas.microsoft.com/office/drawing/2014/main" id="{AA40526D-DB50-43D0-90D5-E6FB281419DB}"/>
              </a:ext>
            </a:extLst>
          </p:cNvPr>
          <p:cNvSpPr>
            <a:spLocks noGrp="1"/>
          </p:cNvSpPr>
          <p:nvPr>
            <p:ph type="pic" sz="quarter" idx="13"/>
          </p:nvPr>
        </p:nvSpPr>
        <p:spPr>
          <a:xfrm>
            <a:off x="914400" y="1975104"/>
            <a:ext cx="2057400" cy="1371600"/>
          </a:xfrm>
          <a:solidFill>
            <a:schemeClr val="tx2">
              <a:lumMod val="90000"/>
            </a:schemeClr>
          </a:solidFill>
        </p:spPr>
        <p:txBody>
          <a:bodyPr/>
          <a:lstStyle/>
          <a:p>
            <a:r>
              <a:rPr lang="en-US"/>
              <a:t>Click icon to add picture</a:t>
            </a:r>
            <a:endParaRPr lang="en-US" dirty="0"/>
          </a:p>
        </p:txBody>
      </p:sp>
      <p:sp>
        <p:nvSpPr>
          <p:cNvPr id="11" name="Text Placeholder 10">
            <a:extLst>
              <a:ext uri="{FF2B5EF4-FFF2-40B4-BE49-F238E27FC236}">
                <a16:creationId xmlns:a16="http://schemas.microsoft.com/office/drawing/2014/main" id="{1FCCE554-7DC7-4A2A-BD55-8E86A3B4AD6D}"/>
              </a:ext>
            </a:extLst>
          </p:cNvPr>
          <p:cNvSpPr>
            <a:spLocks noGrp="1"/>
          </p:cNvSpPr>
          <p:nvPr>
            <p:ph type="body" sz="quarter" idx="14" hasCustomPrompt="1"/>
          </p:nvPr>
        </p:nvSpPr>
        <p:spPr>
          <a:xfrm>
            <a:off x="838200"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2" name="Text Placeholder 10">
            <a:extLst>
              <a:ext uri="{FF2B5EF4-FFF2-40B4-BE49-F238E27FC236}">
                <a16:creationId xmlns:a16="http://schemas.microsoft.com/office/drawing/2014/main" id="{4C379AB9-816A-48B0-8040-51C116DF5D57}"/>
              </a:ext>
            </a:extLst>
          </p:cNvPr>
          <p:cNvSpPr>
            <a:spLocks noGrp="1"/>
          </p:cNvSpPr>
          <p:nvPr>
            <p:ph type="body" sz="quarter" idx="15" hasCustomPrompt="1"/>
          </p:nvPr>
        </p:nvSpPr>
        <p:spPr>
          <a:xfrm>
            <a:off x="838200"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3" name="Picture Placeholder 8">
            <a:extLst>
              <a:ext uri="{FF2B5EF4-FFF2-40B4-BE49-F238E27FC236}">
                <a16:creationId xmlns:a16="http://schemas.microsoft.com/office/drawing/2014/main" id="{EB148D33-9D3D-4F09-AD3D-5478787F73F8}"/>
              </a:ext>
            </a:extLst>
          </p:cNvPr>
          <p:cNvSpPr>
            <a:spLocks noGrp="1"/>
          </p:cNvSpPr>
          <p:nvPr>
            <p:ph type="pic" sz="quarter" idx="16"/>
          </p:nvPr>
        </p:nvSpPr>
        <p:spPr>
          <a:xfrm>
            <a:off x="3682999" y="1975104"/>
            <a:ext cx="2057400" cy="1371600"/>
          </a:xfrm>
          <a:solidFill>
            <a:schemeClr val="tx2">
              <a:lumMod val="90000"/>
            </a:schemeClr>
          </a:solidFill>
        </p:spPr>
        <p:txBody>
          <a:bodyPr/>
          <a:lstStyle/>
          <a:p>
            <a:r>
              <a:rPr lang="en-US"/>
              <a:t>Click icon to add picture</a:t>
            </a:r>
            <a:endParaRPr lang="en-US" dirty="0"/>
          </a:p>
        </p:txBody>
      </p:sp>
      <p:sp>
        <p:nvSpPr>
          <p:cNvPr id="14" name="Text Placeholder 10">
            <a:extLst>
              <a:ext uri="{FF2B5EF4-FFF2-40B4-BE49-F238E27FC236}">
                <a16:creationId xmlns:a16="http://schemas.microsoft.com/office/drawing/2014/main" id="{41C6DB7F-D21E-454A-8816-7C20215E176C}"/>
              </a:ext>
            </a:extLst>
          </p:cNvPr>
          <p:cNvSpPr>
            <a:spLocks noGrp="1"/>
          </p:cNvSpPr>
          <p:nvPr>
            <p:ph type="body" sz="quarter" idx="17" hasCustomPrompt="1"/>
          </p:nvPr>
        </p:nvSpPr>
        <p:spPr>
          <a:xfrm>
            <a:off x="3608832"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5" name="Text Placeholder 10">
            <a:extLst>
              <a:ext uri="{FF2B5EF4-FFF2-40B4-BE49-F238E27FC236}">
                <a16:creationId xmlns:a16="http://schemas.microsoft.com/office/drawing/2014/main" id="{D0C4D301-6FD0-45BF-8011-A4984ED664E0}"/>
              </a:ext>
            </a:extLst>
          </p:cNvPr>
          <p:cNvSpPr>
            <a:spLocks noGrp="1"/>
          </p:cNvSpPr>
          <p:nvPr>
            <p:ph type="body" sz="quarter" idx="18" hasCustomPrompt="1"/>
          </p:nvPr>
        </p:nvSpPr>
        <p:spPr>
          <a:xfrm>
            <a:off x="3608832"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9" name="Picture Placeholder 8">
            <a:extLst>
              <a:ext uri="{FF2B5EF4-FFF2-40B4-BE49-F238E27FC236}">
                <a16:creationId xmlns:a16="http://schemas.microsoft.com/office/drawing/2014/main" id="{CB5FD37A-EE86-444D-9C60-101D10C1C6A3}"/>
              </a:ext>
            </a:extLst>
          </p:cNvPr>
          <p:cNvSpPr>
            <a:spLocks noGrp="1"/>
          </p:cNvSpPr>
          <p:nvPr>
            <p:ph type="pic" sz="quarter" idx="22"/>
          </p:nvPr>
        </p:nvSpPr>
        <p:spPr>
          <a:xfrm>
            <a:off x="6451598" y="1975104"/>
            <a:ext cx="2057400" cy="1371600"/>
          </a:xfrm>
          <a:solidFill>
            <a:schemeClr val="tx2">
              <a:lumMod val="90000"/>
            </a:schemeClr>
          </a:solidFill>
        </p:spPr>
        <p:txBody>
          <a:bodyPr/>
          <a:lstStyle/>
          <a:p>
            <a:r>
              <a:rPr lang="en-US"/>
              <a:t>Click icon to add picture</a:t>
            </a:r>
            <a:endParaRPr lang="en-US" dirty="0"/>
          </a:p>
        </p:txBody>
      </p:sp>
      <p:sp>
        <p:nvSpPr>
          <p:cNvPr id="20" name="Text Placeholder 10">
            <a:extLst>
              <a:ext uri="{FF2B5EF4-FFF2-40B4-BE49-F238E27FC236}">
                <a16:creationId xmlns:a16="http://schemas.microsoft.com/office/drawing/2014/main" id="{77DCE814-41FD-4D48-8120-139ED978660B}"/>
              </a:ext>
            </a:extLst>
          </p:cNvPr>
          <p:cNvSpPr>
            <a:spLocks noGrp="1"/>
          </p:cNvSpPr>
          <p:nvPr>
            <p:ph type="body" sz="quarter" idx="23" hasCustomPrompt="1"/>
          </p:nvPr>
        </p:nvSpPr>
        <p:spPr>
          <a:xfrm>
            <a:off x="6379464"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21" name="Text Placeholder 10">
            <a:extLst>
              <a:ext uri="{FF2B5EF4-FFF2-40B4-BE49-F238E27FC236}">
                <a16:creationId xmlns:a16="http://schemas.microsoft.com/office/drawing/2014/main" id="{142BD72F-73D4-46DC-B184-801565CDC961}"/>
              </a:ext>
            </a:extLst>
          </p:cNvPr>
          <p:cNvSpPr>
            <a:spLocks noGrp="1"/>
          </p:cNvSpPr>
          <p:nvPr>
            <p:ph type="body" sz="quarter" idx="24" hasCustomPrompt="1"/>
          </p:nvPr>
        </p:nvSpPr>
        <p:spPr>
          <a:xfrm>
            <a:off x="6379464"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6" name="Picture Placeholder 8">
            <a:extLst>
              <a:ext uri="{FF2B5EF4-FFF2-40B4-BE49-F238E27FC236}">
                <a16:creationId xmlns:a16="http://schemas.microsoft.com/office/drawing/2014/main" id="{97508F04-3E2E-41F2-9326-8B0362A83AB8}"/>
              </a:ext>
            </a:extLst>
          </p:cNvPr>
          <p:cNvSpPr>
            <a:spLocks noGrp="1"/>
          </p:cNvSpPr>
          <p:nvPr>
            <p:ph type="pic" sz="quarter" idx="19"/>
          </p:nvPr>
        </p:nvSpPr>
        <p:spPr>
          <a:xfrm>
            <a:off x="9220198" y="1975104"/>
            <a:ext cx="2057400" cy="1371600"/>
          </a:xfrm>
          <a:solidFill>
            <a:schemeClr val="tx2">
              <a:lumMod val="90000"/>
            </a:schemeClr>
          </a:solidFill>
        </p:spPr>
        <p:txBody>
          <a:bodyPr/>
          <a:lstStyle/>
          <a:p>
            <a:r>
              <a:rPr lang="en-US"/>
              <a:t>Click icon to add picture</a:t>
            </a:r>
            <a:endParaRPr lang="en-US" dirty="0"/>
          </a:p>
        </p:txBody>
      </p:sp>
      <p:sp>
        <p:nvSpPr>
          <p:cNvPr id="17" name="Text Placeholder 10">
            <a:extLst>
              <a:ext uri="{FF2B5EF4-FFF2-40B4-BE49-F238E27FC236}">
                <a16:creationId xmlns:a16="http://schemas.microsoft.com/office/drawing/2014/main" id="{D5ACD767-F8EC-4D73-8CC0-DC4C23BBB2B2}"/>
              </a:ext>
            </a:extLst>
          </p:cNvPr>
          <p:cNvSpPr>
            <a:spLocks noGrp="1"/>
          </p:cNvSpPr>
          <p:nvPr>
            <p:ph type="body" sz="quarter" idx="20" hasCustomPrompt="1"/>
          </p:nvPr>
        </p:nvSpPr>
        <p:spPr>
          <a:xfrm>
            <a:off x="9140952"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8" name="Text Placeholder 10">
            <a:extLst>
              <a:ext uri="{FF2B5EF4-FFF2-40B4-BE49-F238E27FC236}">
                <a16:creationId xmlns:a16="http://schemas.microsoft.com/office/drawing/2014/main" id="{4736BB1A-851C-4D31-90C7-CDC5DBAEE1CE}"/>
              </a:ext>
            </a:extLst>
          </p:cNvPr>
          <p:cNvSpPr>
            <a:spLocks noGrp="1"/>
          </p:cNvSpPr>
          <p:nvPr>
            <p:ph type="body" sz="quarter" idx="21" hasCustomPrompt="1"/>
          </p:nvPr>
        </p:nvSpPr>
        <p:spPr>
          <a:xfrm>
            <a:off x="9140952"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34" name="Picture Placeholder 8">
            <a:extLst>
              <a:ext uri="{FF2B5EF4-FFF2-40B4-BE49-F238E27FC236}">
                <a16:creationId xmlns:a16="http://schemas.microsoft.com/office/drawing/2014/main" id="{7B2E434D-5BFF-4F4E-89CC-2A0B72618AF8}"/>
              </a:ext>
            </a:extLst>
          </p:cNvPr>
          <p:cNvSpPr>
            <a:spLocks noGrp="1"/>
          </p:cNvSpPr>
          <p:nvPr>
            <p:ph type="pic" sz="quarter" idx="25"/>
          </p:nvPr>
        </p:nvSpPr>
        <p:spPr>
          <a:xfrm>
            <a:off x="914400" y="4160520"/>
            <a:ext cx="2057400" cy="1371600"/>
          </a:xfrm>
          <a:solidFill>
            <a:schemeClr val="tx2">
              <a:lumMod val="90000"/>
            </a:schemeClr>
          </a:solidFill>
        </p:spPr>
        <p:txBody>
          <a:bodyPr/>
          <a:lstStyle/>
          <a:p>
            <a:r>
              <a:rPr lang="en-US"/>
              <a:t>Click icon to add picture</a:t>
            </a:r>
            <a:endParaRPr lang="en-US" dirty="0"/>
          </a:p>
        </p:txBody>
      </p:sp>
      <p:sp>
        <p:nvSpPr>
          <p:cNvPr id="35" name="Text Placeholder 10">
            <a:extLst>
              <a:ext uri="{FF2B5EF4-FFF2-40B4-BE49-F238E27FC236}">
                <a16:creationId xmlns:a16="http://schemas.microsoft.com/office/drawing/2014/main" id="{54BF5D0F-83F6-4B5E-82FB-FB9D4A47682D}"/>
              </a:ext>
            </a:extLst>
          </p:cNvPr>
          <p:cNvSpPr>
            <a:spLocks noGrp="1"/>
          </p:cNvSpPr>
          <p:nvPr>
            <p:ph type="body" sz="quarter" idx="26" hasCustomPrompt="1"/>
          </p:nvPr>
        </p:nvSpPr>
        <p:spPr>
          <a:xfrm>
            <a:off x="838200"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36" name="Text Placeholder 10">
            <a:extLst>
              <a:ext uri="{FF2B5EF4-FFF2-40B4-BE49-F238E27FC236}">
                <a16:creationId xmlns:a16="http://schemas.microsoft.com/office/drawing/2014/main" id="{2989D348-84C3-4684-A67D-DBE303776B2B}"/>
              </a:ext>
            </a:extLst>
          </p:cNvPr>
          <p:cNvSpPr>
            <a:spLocks noGrp="1"/>
          </p:cNvSpPr>
          <p:nvPr>
            <p:ph type="body" sz="quarter" idx="27" hasCustomPrompt="1"/>
          </p:nvPr>
        </p:nvSpPr>
        <p:spPr>
          <a:xfrm>
            <a:off x="838200"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37" name="Picture Placeholder 8">
            <a:extLst>
              <a:ext uri="{FF2B5EF4-FFF2-40B4-BE49-F238E27FC236}">
                <a16:creationId xmlns:a16="http://schemas.microsoft.com/office/drawing/2014/main" id="{68CB93A9-E63E-4946-8E32-FF80E0995A40}"/>
              </a:ext>
            </a:extLst>
          </p:cNvPr>
          <p:cNvSpPr>
            <a:spLocks noGrp="1"/>
          </p:cNvSpPr>
          <p:nvPr>
            <p:ph type="pic" sz="quarter" idx="28"/>
          </p:nvPr>
        </p:nvSpPr>
        <p:spPr>
          <a:xfrm>
            <a:off x="3685032" y="4160520"/>
            <a:ext cx="2057400" cy="1371600"/>
          </a:xfrm>
          <a:solidFill>
            <a:schemeClr val="tx2">
              <a:lumMod val="90000"/>
            </a:schemeClr>
          </a:solidFill>
        </p:spPr>
        <p:txBody>
          <a:bodyPr/>
          <a:lstStyle/>
          <a:p>
            <a:r>
              <a:rPr lang="en-US"/>
              <a:t>Click icon to add picture</a:t>
            </a:r>
            <a:endParaRPr lang="en-US" dirty="0"/>
          </a:p>
        </p:txBody>
      </p:sp>
      <p:sp>
        <p:nvSpPr>
          <p:cNvPr id="38" name="Text Placeholder 10">
            <a:extLst>
              <a:ext uri="{FF2B5EF4-FFF2-40B4-BE49-F238E27FC236}">
                <a16:creationId xmlns:a16="http://schemas.microsoft.com/office/drawing/2014/main" id="{DF7A9899-0EF5-4E5E-B7B1-37D8FFD99BD1}"/>
              </a:ext>
            </a:extLst>
          </p:cNvPr>
          <p:cNvSpPr>
            <a:spLocks noGrp="1"/>
          </p:cNvSpPr>
          <p:nvPr>
            <p:ph type="body" sz="quarter" idx="29" hasCustomPrompt="1"/>
          </p:nvPr>
        </p:nvSpPr>
        <p:spPr>
          <a:xfrm>
            <a:off x="3608832"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39" name="Text Placeholder 10">
            <a:extLst>
              <a:ext uri="{FF2B5EF4-FFF2-40B4-BE49-F238E27FC236}">
                <a16:creationId xmlns:a16="http://schemas.microsoft.com/office/drawing/2014/main" id="{B11F2CCF-80D1-467A-86AC-3F5D8DD5E862}"/>
              </a:ext>
            </a:extLst>
          </p:cNvPr>
          <p:cNvSpPr>
            <a:spLocks noGrp="1"/>
          </p:cNvSpPr>
          <p:nvPr>
            <p:ph type="body" sz="quarter" idx="30" hasCustomPrompt="1"/>
          </p:nvPr>
        </p:nvSpPr>
        <p:spPr>
          <a:xfrm>
            <a:off x="3608832"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43" name="Picture Placeholder 8">
            <a:extLst>
              <a:ext uri="{FF2B5EF4-FFF2-40B4-BE49-F238E27FC236}">
                <a16:creationId xmlns:a16="http://schemas.microsoft.com/office/drawing/2014/main" id="{8F17B7F6-C6DF-45C7-BDE5-81003F62B356}"/>
              </a:ext>
            </a:extLst>
          </p:cNvPr>
          <p:cNvSpPr>
            <a:spLocks noGrp="1"/>
          </p:cNvSpPr>
          <p:nvPr>
            <p:ph type="pic" sz="quarter" idx="34"/>
          </p:nvPr>
        </p:nvSpPr>
        <p:spPr>
          <a:xfrm>
            <a:off x="6455664" y="4160520"/>
            <a:ext cx="2057400" cy="1371600"/>
          </a:xfrm>
          <a:solidFill>
            <a:schemeClr val="tx2">
              <a:lumMod val="90000"/>
            </a:schemeClr>
          </a:solidFill>
        </p:spPr>
        <p:txBody>
          <a:bodyPr/>
          <a:lstStyle/>
          <a:p>
            <a:r>
              <a:rPr lang="en-US"/>
              <a:t>Click icon to add picture</a:t>
            </a:r>
            <a:endParaRPr lang="en-US" dirty="0"/>
          </a:p>
        </p:txBody>
      </p:sp>
      <p:sp>
        <p:nvSpPr>
          <p:cNvPr id="44" name="Text Placeholder 10">
            <a:extLst>
              <a:ext uri="{FF2B5EF4-FFF2-40B4-BE49-F238E27FC236}">
                <a16:creationId xmlns:a16="http://schemas.microsoft.com/office/drawing/2014/main" id="{00DDE45F-F583-4DF4-9452-E816A0914097}"/>
              </a:ext>
            </a:extLst>
          </p:cNvPr>
          <p:cNvSpPr>
            <a:spLocks noGrp="1"/>
          </p:cNvSpPr>
          <p:nvPr>
            <p:ph type="body" sz="quarter" idx="35" hasCustomPrompt="1"/>
          </p:nvPr>
        </p:nvSpPr>
        <p:spPr>
          <a:xfrm>
            <a:off x="6379464"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45" name="Text Placeholder 10">
            <a:extLst>
              <a:ext uri="{FF2B5EF4-FFF2-40B4-BE49-F238E27FC236}">
                <a16:creationId xmlns:a16="http://schemas.microsoft.com/office/drawing/2014/main" id="{6780E523-546C-4CCA-A992-E1551F2878E2}"/>
              </a:ext>
            </a:extLst>
          </p:cNvPr>
          <p:cNvSpPr>
            <a:spLocks noGrp="1"/>
          </p:cNvSpPr>
          <p:nvPr>
            <p:ph type="body" sz="quarter" idx="36" hasCustomPrompt="1"/>
          </p:nvPr>
        </p:nvSpPr>
        <p:spPr>
          <a:xfrm>
            <a:off x="6379464"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40" name="Picture Placeholder 8">
            <a:extLst>
              <a:ext uri="{FF2B5EF4-FFF2-40B4-BE49-F238E27FC236}">
                <a16:creationId xmlns:a16="http://schemas.microsoft.com/office/drawing/2014/main" id="{2C506CA8-234D-479D-BB85-9F0FD9EDA6E6}"/>
              </a:ext>
            </a:extLst>
          </p:cNvPr>
          <p:cNvSpPr>
            <a:spLocks noGrp="1"/>
          </p:cNvSpPr>
          <p:nvPr>
            <p:ph type="pic" sz="quarter" idx="31"/>
          </p:nvPr>
        </p:nvSpPr>
        <p:spPr>
          <a:xfrm>
            <a:off x="9217152" y="4160520"/>
            <a:ext cx="2057400" cy="1371600"/>
          </a:xfrm>
          <a:solidFill>
            <a:schemeClr val="tx2">
              <a:lumMod val="90000"/>
            </a:schemeClr>
          </a:solidFill>
        </p:spPr>
        <p:txBody>
          <a:bodyPr/>
          <a:lstStyle/>
          <a:p>
            <a:r>
              <a:rPr lang="en-US"/>
              <a:t>Click icon to add picture</a:t>
            </a:r>
            <a:endParaRPr lang="en-US" dirty="0"/>
          </a:p>
        </p:txBody>
      </p:sp>
      <p:sp>
        <p:nvSpPr>
          <p:cNvPr id="41" name="Text Placeholder 10">
            <a:extLst>
              <a:ext uri="{FF2B5EF4-FFF2-40B4-BE49-F238E27FC236}">
                <a16:creationId xmlns:a16="http://schemas.microsoft.com/office/drawing/2014/main" id="{55F6DA8A-3D9F-41E6-8A23-7DD2FB5AB6AA}"/>
              </a:ext>
            </a:extLst>
          </p:cNvPr>
          <p:cNvSpPr>
            <a:spLocks noGrp="1"/>
          </p:cNvSpPr>
          <p:nvPr>
            <p:ph type="body" sz="quarter" idx="32" hasCustomPrompt="1"/>
          </p:nvPr>
        </p:nvSpPr>
        <p:spPr>
          <a:xfrm>
            <a:off x="9140952"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42" name="Text Placeholder 10">
            <a:extLst>
              <a:ext uri="{FF2B5EF4-FFF2-40B4-BE49-F238E27FC236}">
                <a16:creationId xmlns:a16="http://schemas.microsoft.com/office/drawing/2014/main" id="{CF522D8A-203A-454E-80C2-641E38298F4E}"/>
              </a:ext>
            </a:extLst>
          </p:cNvPr>
          <p:cNvSpPr>
            <a:spLocks noGrp="1"/>
          </p:cNvSpPr>
          <p:nvPr>
            <p:ph type="body" sz="quarter" idx="33" hasCustomPrompt="1"/>
          </p:nvPr>
        </p:nvSpPr>
        <p:spPr>
          <a:xfrm>
            <a:off x="9140952"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pic>
        <p:nvPicPr>
          <p:cNvPr id="49" name="Graphic 48">
            <a:extLst>
              <a:ext uri="{FF2B5EF4-FFF2-40B4-BE49-F238E27FC236}">
                <a16:creationId xmlns:a16="http://schemas.microsoft.com/office/drawing/2014/main" id="{56630BF6-F55A-46EA-AB98-D26668FA2C01}"/>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sp>
        <p:nvSpPr>
          <p:cNvPr id="50" name="Date Placeholder 3">
            <a:extLst>
              <a:ext uri="{FF2B5EF4-FFF2-40B4-BE49-F238E27FC236}">
                <a16:creationId xmlns:a16="http://schemas.microsoft.com/office/drawing/2014/main" id="{4E530EA6-2F2B-481A-AA24-DCD67A71F184}"/>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51" name="Footer Placeholder 4">
            <a:extLst>
              <a:ext uri="{FF2B5EF4-FFF2-40B4-BE49-F238E27FC236}">
                <a16:creationId xmlns:a16="http://schemas.microsoft.com/office/drawing/2014/main" id="{54A9E911-EA72-48DC-8A5D-F25D6E0BB2D7}"/>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52" name="Slide Number Placeholder 5">
            <a:extLst>
              <a:ext uri="{FF2B5EF4-FFF2-40B4-BE49-F238E27FC236}">
                <a16:creationId xmlns:a16="http://schemas.microsoft.com/office/drawing/2014/main" id="{108A73E5-84FC-4283-9424-C4615384868D}"/>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689312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10058400" cy="694171"/>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A46611B7-8FF7-4773-9FAF-EF9DE18D43A7}"/>
              </a:ext>
              <a:ext uri="{C183D7F6-B498-43B3-948B-1728B52AA6E4}">
                <adec:decorative xmlns:adec="http://schemas.microsoft.com/office/drawing/2017/decorative" val="1"/>
              </a:ext>
            </a:extLst>
          </p:cNvPr>
          <p:cNvGrpSpPr/>
          <p:nvPr userDrawn="1"/>
        </p:nvGrpSpPr>
        <p:grpSpPr>
          <a:xfrm>
            <a:off x="11173968" y="0"/>
            <a:ext cx="1018032" cy="6862761"/>
            <a:chOff x="11173968" y="0"/>
            <a:chExt cx="1018032" cy="6862761"/>
          </a:xfrm>
        </p:grpSpPr>
        <p:sp>
          <p:nvSpPr>
            <p:cNvPr id="8" name="Rectangle 7">
              <a:extLst>
                <a:ext uri="{FF2B5EF4-FFF2-40B4-BE49-F238E27FC236}">
                  <a16:creationId xmlns:a16="http://schemas.microsoft.com/office/drawing/2014/main" id="{72204226-A8C8-4414-BE3B-0CD0D8F67ABE}"/>
                </a:ext>
              </a:extLst>
            </p:cNvPr>
            <p:cNvSpPr/>
            <p:nvPr userDrawn="1"/>
          </p:nvSpPr>
          <p:spPr>
            <a:xfrm>
              <a:off x="11177016" y="4858514"/>
              <a:ext cx="1014984" cy="20042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CAC0494-1460-484E-B1EC-8A8EEFF0AD5E}"/>
                </a:ext>
              </a:extLst>
            </p:cNvPr>
            <p:cNvSpPr/>
            <p:nvPr userDrawn="1"/>
          </p:nvSpPr>
          <p:spPr>
            <a:xfrm>
              <a:off x="11177016" y="2838061"/>
              <a:ext cx="1014984"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053D751-9B56-4385-B029-D756EFA914F4}"/>
                </a:ext>
              </a:extLst>
            </p:cNvPr>
            <p:cNvSpPr/>
            <p:nvPr userDrawn="1"/>
          </p:nvSpPr>
          <p:spPr>
            <a:xfrm>
              <a:off x="11177016" y="0"/>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A black and white striped pattern&#10;&#10;Description automatically generated with low confidence">
              <a:extLst>
                <a:ext uri="{FF2B5EF4-FFF2-40B4-BE49-F238E27FC236}">
                  <a16:creationId xmlns:a16="http://schemas.microsoft.com/office/drawing/2014/main" id="{AA00FC23-2ED3-484B-8A89-83CB1E35C38F}"/>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18200" y="557719"/>
              <a:ext cx="1828800" cy="905164"/>
            </a:xfrm>
            <a:prstGeom prst="rect">
              <a:avLst/>
            </a:prstGeom>
          </p:spPr>
        </p:pic>
        <p:sp>
          <p:nvSpPr>
            <p:cNvPr id="18" name="Rectangle 17">
              <a:extLst>
                <a:ext uri="{FF2B5EF4-FFF2-40B4-BE49-F238E27FC236}">
                  <a16:creationId xmlns:a16="http://schemas.microsoft.com/office/drawing/2014/main" id="{25393BEB-828B-4E48-B695-AAA33AA7CB85}"/>
                </a:ext>
              </a:extLst>
            </p:cNvPr>
            <p:cNvSpPr/>
            <p:nvPr userDrawn="1"/>
          </p:nvSpPr>
          <p:spPr>
            <a:xfrm>
              <a:off x="11177016" y="2026941"/>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B2C7CEDC-3E16-44A0-8999-B09857049C09}"/>
                </a:ext>
              </a:extLst>
            </p:cNvPr>
            <p:cNvSpPr/>
            <p:nvPr userDrawn="1"/>
          </p:nvSpPr>
          <p:spPr>
            <a:xfrm rot="10800000">
              <a:off x="11277600" y="2954014"/>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2" name="Graphic 21">
              <a:extLst>
                <a:ext uri="{FF2B5EF4-FFF2-40B4-BE49-F238E27FC236}">
                  <a16:creationId xmlns:a16="http://schemas.microsoft.com/office/drawing/2014/main" id="{40029F77-2501-4EBF-A232-5031A447FD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400000">
              <a:off x="10716768" y="5418805"/>
              <a:ext cx="1828800" cy="914400"/>
            </a:xfrm>
            <a:prstGeom prst="rect">
              <a:avLst/>
            </a:prstGeom>
          </p:spPr>
        </p:pic>
      </p:grpSp>
      <p:sp>
        <p:nvSpPr>
          <p:cNvPr id="7" name="Text Placeholder 6">
            <a:extLst>
              <a:ext uri="{FF2B5EF4-FFF2-40B4-BE49-F238E27FC236}">
                <a16:creationId xmlns:a16="http://schemas.microsoft.com/office/drawing/2014/main" id="{12558E2F-7ED7-452C-BF34-1D9CEE3DA176}"/>
              </a:ext>
            </a:extLst>
          </p:cNvPr>
          <p:cNvSpPr>
            <a:spLocks noGrp="1"/>
          </p:cNvSpPr>
          <p:nvPr userDrawn="1">
            <p:ph type="body" sz="quarter" idx="14" hasCustomPrompt="1"/>
          </p:nvPr>
        </p:nvSpPr>
        <p:spPr>
          <a:xfrm>
            <a:off x="2678424" y="2107851"/>
            <a:ext cx="1530196" cy="394033"/>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1" name="Text Placeholder 6">
            <a:extLst>
              <a:ext uri="{FF2B5EF4-FFF2-40B4-BE49-F238E27FC236}">
                <a16:creationId xmlns:a16="http://schemas.microsoft.com/office/drawing/2014/main" id="{36EF96CC-8462-492B-A583-23CA7F69D645}"/>
              </a:ext>
            </a:extLst>
          </p:cNvPr>
          <p:cNvSpPr>
            <a:spLocks noGrp="1"/>
          </p:cNvSpPr>
          <p:nvPr userDrawn="1">
            <p:ph type="body" sz="quarter" idx="18" hasCustomPrompt="1"/>
          </p:nvPr>
        </p:nvSpPr>
        <p:spPr>
          <a:xfrm>
            <a:off x="2052902" y="2559632"/>
            <a:ext cx="2070325" cy="380859"/>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5" name="Text Placeholder 6">
            <a:extLst>
              <a:ext uri="{FF2B5EF4-FFF2-40B4-BE49-F238E27FC236}">
                <a16:creationId xmlns:a16="http://schemas.microsoft.com/office/drawing/2014/main" id="{9181B54C-566B-4B18-924F-0B0ABFA177BE}"/>
              </a:ext>
            </a:extLst>
          </p:cNvPr>
          <p:cNvSpPr>
            <a:spLocks noGrp="1"/>
          </p:cNvSpPr>
          <p:nvPr userDrawn="1">
            <p:ph type="body" sz="quarter" idx="22" hasCustomPrompt="1"/>
          </p:nvPr>
        </p:nvSpPr>
        <p:spPr>
          <a:xfrm>
            <a:off x="1878637" y="2848394"/>
            <a:ext cx="2074739" cy="509921"/>
          </a:xfrm>
        </p:spPr>
        <p:txBody>
          <a:bodyPr>
            <a:noAutofit/>
          </a:bodyPr>
          <a:lstStyle>
            <a:lvl1pPr marL="0" indent="0" algn="r">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8" name="Text Placeholder 6">
            <a:extLst>
              <a:ext uri="{FF2B5EF4-FFF2-40B4-BE49-F238E27FC236}">
                <a16:creationId xmlns:a16="http://schemas.microsoft.com/office/drawing/2014/main" id="{840BBF63-9D11-498F-81A3-8650AC60CCE4}"/>
              </a:ext>
            </a:extLst>
          </p:cNvPr>
          <p:cNvSpPr>
            <a:spLocks noGrp="1"/>
          </p:cNvSpPr>
          <p:nvPr userDrawn="1">
            <p:ph type="body" sz="quarter" idx="15" hasCustomPrompt="1"/>
          </p:nvPr>
        </p:nvSpPr>
        <p:spPr>
          <a:xfrm>
            <a:off x="7060242" y="1685195"/>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2" name="Text Placeholder 6">
            <a:extLst>
              <a:ext uri="{FF2B5EF4-FFF2-40B4-BE49-F238E27FC236}">
                <a16:creationId xmlns:a16="http://schemas.microsoft.com/office/drawing/2014/main" id="{B703A9B9-CCD2-442E-AB03-2C9C2EC835DD}"/>
              </a:ext>
            </a:extLst>
          </p:cNvPr>
          <p:cNvSpPr>
            <a:spLocks noGrp="1"/>
          </p:cNvSpPr>
          <p:nvPr userDrawn="1">
            <p:ph type="body" sz="quarter" idx="19" hasCustomPrompt="1"/>
          </p:nvPr>
        </p:nvSpPr>
        <p:spPr>
          <a:xfrm>
            <a:off x="7667063" y="2203470"/>
            <a:ext cx="1680922" cy="377825"/>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6" name="Text Placeholder 6">
            <a:extLst>
              <a:ext uri="{FF2B5EF4-FFF2-40B4-BE49-F238E27FC236}">
                <a16:creationId xmlns:a16="http://schemas.microsoft.com/office/drawing/2014/main" id="{5C74E55E-E6AF-40E6-8BA7-BE2A9DC39698}"/>
              </a:ext>
            </a:extLst>
          </p:cNvPr>
          <p:cNvSpPr>
            <a:spLocks noGrp="1"/>
          </p:cNvSpPr>
          <p:nvPr userDrawn="1">
            <p:ph type="body" sz="quarter" idx="23" hasCustomPrompt="1"/>
          </p:nvPr>
        </p:nvSpPr>
        <p:spPr>
          <a:xfrm>
            <a:off x="7662713" y="2512081"/>
            <a:ext cx="1957767" cy="569574"/>
          </a:xfrm>
        </p:spPr>
        <p:txBody>
          <a:bodyPr>
            <a:noAutofit/>
          </a:bodyPr>
          <a:lstStyle>
            <a:lvl1pPr marL="0" indent="0">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9" name="Text Placeholder 6">
            <a:extLst>
              <a:ext uri="{FF2B5EF4-FFF2-40B4-BE49-F238E27FC236}">
                <a16:creationId xmlns:a16="http://schemas.microsoft.com/office/drawing/2014/main" id="{2F6D970C-C43E-4D7F-83C7-650BDF1E9FB2}"/>
              </a:ext>
            </a:extLst>
          </p:cNvPr>
          <p:cNvSpPr>
            <a:spLocks noGrp="1"/>
          </p:cNvSpPr>
          <p:nvPr userDrawn="1">
            <p:ph type="body" sz="quarter" idx="16" hasCustomPrompt="1"/>
          </p:nvPr>
        </p:nvSpPr>
        <p:spPr>
          <a:xfrm>
            <a:off x="1996818" y="4181199"/>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3" name="Text Placeholder 6">
            <a:extLst>
              <a:ext uri="{FF2B5EF4-FFF2-40B4-BE49-F238E27FC236}">
                <a16:creationId xmlns:a16="http://schemas.microsoft.com/office/drawing/2014/main" id="{1DA14AF6-5923-4726-93E3-C4DC3606842F}"/>
              </a:ext>
            </a:extLst>
          </p:cNvPr>
          <p:cNvSpPr>
            <a:spLocks noGrp="1"/>
          </p:cNvSpPr>
          <p:nvPr userDrawn="1">
            <p:ph type="body" sz="quarter" idx="20" hasCustomPrompt="1"/>
          </p:nvPr>
        </p:nvSpPr>
        <p:spPr>
          <a:xfrm>
            <a:off x="1810730" y="4727342"/>
            <a:ext cx="1857095" cy="377825"/>
          </a:xfrm>
        </p:spPr>
        <p:txBody>
          <a:bodyPr>
            <a:noAutofit/>
          </a:bodyPr>
          <a:lstStyle>
            <a:lvl1pPr marL="0" indent="0" algn="r">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7" name="Text Placeholder 6">
            <a:extLst>
              <a:ext uri="{FF2B5EF4-FFF2-40B4-BE49-F238E27FC236}">
                <a16:creationId xmlns:a16="http://schemas.microsoft.com/office/drawing/2014/main" id="{D194A6FC-68EF-46C5-8EB6-32C814C1D298}"/>
              </a:ext>
            </a:extLst>
          </p:cNvPr>
          <p:cNvSpPr>
            <a:spLocks noGrp="1"/>
          </p:cNvSpPr>
          <p:nvPr userDrawn="1">
            <p:ph type="body" sz="quarter" idx="24" hasCustomPrompt="1"/>
          </p:nvPr>
        </p:nvSpPr>
        <p:spPr>
          <a:xfrm>
            <a:off x="1308100" y="5052157"/>
            <a:ext cx="2350537" cy="875894"/>
          </a:xfrm>
        </p:spPr>
        <p:txBody>
          <a:bodyPr>
            <a:noAutofit/>
          </a:bodyPr>
          <a:lstStyle>
            <a:lvl1pPr marL="0" indent="0" algn="r">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 name="Content Placeholder 4">
            <a:extLst>
              <a:ext uri="{FF2B5EF4-FFF2-40B4-BE49-F238E27FC236}">
                <a16:creationId xmlns:a16="http://schemas.microsoft.com/office/drawing/2014/main" id="{D31546F0-9E2B-4020-9199-B800E39E3335}"/>
              </a:ext>
              <a:ext uri="{C183D7F6-B498-43B3-948B-1728B52AA6E4}">
                <adec:decorative xmlns:adec="http://schemas.microsoft.com/office/drawing/2017/decorative" val="0"/>
              </a:ext>
            </a:extLst>
          </p:cNvPr>
          <p:cNvSpPr>
            <a:spLocks noGrp="1"/>
          </p:cNvSpPr>
          <p:nvPr>
            <p:ph sz="quarter" idx="13"/>
          </p:nvPr>
        </p:nvSpPr>
        <p:spPr>
          <a:xfrm>
            <a:off x="3883025" y="2093472"/>
            <a:ext cx="3908425" cy="38882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0" name="Text Placeholder 6">
            <a:extLst>
              <a:ext uri="{FF2B5EF4-FFF2-40B4-BE49-F238E27FC236}">
                <a16:creationId xmlns:a16="http://schemas.microsoft.com/office/drawing/2014/main" id="{2CC7AB2F-529F-426C-8BD7-C55E70689042}"/>
              </a:ext>
            </a:extLst>
          </p:cNvPr>
          <p:cNvSpPr>
            <a:spLocks noGrp="1"/>
          </p:cNvSpPr>
          <p:nvPr userDrawn="1">
            <p:ph type="body" sz="quarter" idx="17" hasCustomPrompt="1"/>
          </p:nvPr>
        </p:nvSpPr>
        <p:spPr>
          <a:xfrm>
            <a:off x="8493650" y="5089231"/>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4" name="Text Placeholder 6">
            <a:extLst>
              <a:ext uri="{FF2B5EF4-FFF2-40B4-BE49-F238E27FC236}">
                <a16:creationId xmlns:a16="http://schemas.microsoft.com/office/drawing/2014/main" id="{71B7B5C4-9DE3-46CC-8D42-B3C05CF4BC84}"/>
              </a:ext>
            </a:extLst>
          </p:cNvPr>
          <p:cNvSpPr>
            <a:spLocks noGrp="1"/>
          </p:cNvSpPr>
          <p:nvPr userDrawn="1">
            <p:ph type="body" sz="quarter" idx="21" hasCustomPrompt="1"/>
          </p:nvPr>
        </p:nvSpPr>
        <p:spPr>
          <a:xfrm>
            <a:off x="8544683" y="5490771"/>
            <a:ext cx="1513717" cy="377825"/>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8" name="Text Placeholder 6">
            <a:extLst>
              <a:ext uri="{FF2B5EF4-FFF2-40B4-BE49-F238E27FC236}">
                <a16:creationId xmlns:a16="http://schemas.microsoft.com/office/drawing/2014/main" id="{51C7E93C-9056-489A-A267-8125BA91C432}"/>
              </a:ext>
            </a:extLst>
          </p:cNvPr>
          <p:cNvSpPr>
            <a:spLocks noGrp="1"/>
          </p:cNvSpPr>
          <p:nvPr userDrawn="1">
            <p:ph type="body" sz="quarter" idx="25" hasCustomPrompt="1"/>
          </p:nvPr>
        </p:nvSpPr>
        <p:spPr>
          <a:xfrm>
            <a:off x="8541799" y="5792787"/>
            <a:ext cx="1783301" cy="447757"/>
          </a:xfrm>
        </p:spPr>
        <p:txBody>
          <a:bodyPr>
            <a:noAutofit/>
          </a:bodyPr>
          <a:lstStyle>
            <a:lvl1pPr marL="0" indent="0">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15" name="Date Placeholder 3">
            <a:extLst>
              <a:ext uri="{FF2B5EF4-FFF2-40B4-BE49-F238E27FC236}">
                <a16:creationId xmlns:a16="http://schemas.microsoft.com/office/drawing/2014/main" id="{46291370-C9EE-4280-B18D-332658DF09FB}"/>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16" name="Footer Placeholder 4">
            <a:extLst>
              <a:ext uri="{FF2B5EF4-FFF2-40B4-BE49-F238E27FC236}">
                <a16:creationId xmlns:a16="http://schemas.microsoft.com/office/drawing/2014/main" id="{910B7E39-771C-4552-A50D-711B48AD64B0}"/>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17" name="Slide Number Placeholder 5">
            <a:extLst>
              <a:ext uri="{FF2B5EF4-FFF2-40B4-BE49-F238E27FC236}">
                <a16:creationId xmlns:a16="http://schemas.microsoft.com/office/drawing/2014/main" id="{61BBC48B-0E27-4D81-B081-4BF3F41DC0CF}"/>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02027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right">
    <p:bg>
      <p:bgPr>
        <a:solidFill>
          <a:schemeClr val="tx2"/>
        </a:soli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898524"/>
            <a:ext cx="6343650" cy="1325880"/>
          </a:xfrm>
        </p:spPr>
        <p:txBody>
          <a:bodyPr anchor="t" anchorCtr="0"/>
          <a:lstStyle>
            <a:lvl1pPr>
              <a:defRPr cap="all" baseline="0">
                <a:solidFill>
                  <a:schemeClr val="accent1"/>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4933949" y="2310817"/>
            <a:ext cx="6400800" cy="3657600"/>
          </a:xfrm>
        </p:spPr>
        <p:txBody>
          <a:bodyPr>
            <a:normAutofit/>
          </a:bodyPr>
          <a:lstStyle>
            <a:lvl1pPr marL="0" indent="0">
              <a:lnSpc>
                <a:spcPts val="2800"/>
              </a:lnSpc>
              <a:spcBef>
                <a:spcPts val="0"/>
              </a:spcBef>
              <a:buNone/>
              <a:defRPr sz="1800" baseline="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Date Placeholder 3">
            <a:extLst>
              <a:ext uri="{FF2B5EF4-FFF2-40B4-BE49-F238E27FC236}">
                <a16:creationId xmlns:a16="http://schemas.microsoft.com/office/drawing/2014/main" id="{5E4B9359-45F7-446D-8327-B1978DE8E3D8}"/>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113" name="Footer Placeholder 4">
            <a:extLst>
              <a:ext uri="{FF2B5EF4-FFF2-40B4-BE49-F238E27FC236}">
                <a16:creationId xmlns:a16="http://schemas.microsoft.com/office/drawing/2014/main" id="{A808BC2F-0D21-4E99-B8C6-DC1C7CD1274C}"/>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114" name="Slide Number Placeholder 5">
            <a:extLst>
              <a:ext uri="{FF2B5EF4-FFF2-40B4-BE49-F238E27FC236}">
                <a16:creationId xmlns:a16="http://schemas.microsoft.com/office/drawing/2014/main" id="{054CC8D5-17CB-435D-B227-465D3B8FA059}"/>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5"/>
            <a:ext cx="6400800" cy="1325880"/>
          </a:xfrm>
        </p:spPr>
        <p:txBody>
          <a:bodyPr anchor="t" anchorCtr="0"/>
          <a:lstStyle>
            <a:lvl1pPr>
              <a:defRPr cap="all" baseline="0">
                <a:solidFill>
                  <a:schemeClr val="accent1"/>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4937760" y="2254670"/>
            <a:ext cx="6400800" cy="4114800"/>
          </a:xfrm>
        </p:spPr>
        <p:txBody>
          <a:bodyPr>
            <a:normAutofit/>
          </a:bodyPr>
          <a:lstStyle>
            <a:lvl1pPr marL="0" indent="0">
              <a:lnSpc>
                <a:spcPts val="2800"/>
              </a:lnSpc>
              <a:spcBef>
                <a:spcPts val="0"/>
              </a:spcBef>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1569916"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45529"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3019001"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7566611"/>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4"/>
            <a:ext cx="6339840" cy="1325880"/>
          </a:xfrm>
        </p:spPr>
        <p:txBody>
          <a:bodyPr anchor="t" anchorCtr="0"/>
          <a:lstStyle>
            <a:lvl1pPr>
              <a:defRPr cap="all" baseline="0">
                <a:solidFill>
                  <a:schemeClr val="accent1"/>
                </a:solidFill>
              </a:defRPr>
            </a:lvl1pPr>
          </a:lstStyle>
          <a:p>
            <a:r>
              <a:rPr lang="en-US" dirty="0"/>
              <a:t>CLICK TO ADD TITLE</a:t>
            </a:r>
          </a:p>
        </p:txBody>
      </p:sp>
      <p:grpSp>
        <p:nvGrpSpPr>
          <p:cNvPr id="3" name="Group 2">
            <a:extLst>
              <a:ext uri="{FF2B5EF4-FFF2-40B4-BE49-F238E27FC236}">
                <a16:creationId xmlns:a16="http://schemas.microsoft.com/office/drawing/2014/main" id="{AA46EB74-3A91-4DAA-ACF3-FF090B2F7C96}"/>
              </a:ext>
              <a:ext uri="{C183D7F6-B498-43B3-948B-1728B52AA6E4}">
                <adec:decorative xmlns:adec="http://schemas.microsoft.com/office/drawing/2017/decorative" val="1"/>
              </a:ext>
            </a:extLst>
          </p:cNvPr>
          <p:cNvGrpSpPr/>
          <p:nvPr userDrawn="1"/>
        </p:nvGrpSpPr>
        <p:grpSpPr>
          <a:xfrm>
            <a:off x="-193623" y="-983359"/>
            <a:ext cx="5242592" cy="7843456"/>
            <a:chOff x="-193623" y="-983359"/>
            <a:chExt cx="5242592" cy="7843456"/>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1569916"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45529"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3019001"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 uri="{C183D7F6-B498-43B3-948B-1728B52AA6E4}">
                  <adec:decorative xmlns:adec="http://schemas.microsoft.com/office/drawing/2017/decorative" val="1"/>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 uri="{C183D7F6-B498-43B3-948B-1728B52AA6E4}">
                  <adec:decorative xmlns:adec="http://schemas.microsoft.com/office/drawing/2017/decorative" val="1"/>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 uri="{C183D7F6-B498-43B3-948B-1728B52AA6E4}">
                  <adec:decorative xmlns:adec="http://schemas.microsoft.com/office/drawing/2017/decorative" val="1"/>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 uri="{C183D7F6-B498-43B3-948B-1728B52AA6E4}">
                  <adec:decorative xmlns:adec="http://schemas.microsoft.com/office/drawing/2017/decorative" val="1"/>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 uri="{C183D7F6-B498-43B3-948B-1728B52AA6E4}">
                  <adec:decorative xmlns:adec="http://schemas.microsoft.com/office/drawing/2017/decorative" val="1"/>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 uri="{C183D7F6-B498-43B3-948B-1728B52AA6E4}">
                  <adec:decorative xmlns:adec="http://schemas.microsoft.com/office/drawing/2017/decorative" val="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 uri="{C183D7F6-B498-43B3-948B-1728B52AA6E4}">
                  <adec:decorative xmlns:adec="http://schemas.microsoft.com/office/drawing/2017/decorative" val="1"/>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 uri="{C183D7F6-B498-43B3-948B-1728B52AA6E4}">
                  <adec:decorative xmlns:adec="http://schemas.microsoft.com/office/drawing/2017/decorative" val="1"/>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 uri="{C183D7F6-B498-43B3-948B-1728B52AA6E4}">
                  <adec:decorative xmlns:adec="http://schemas.microsoft.com/office/drawing/2017/decorative" val="1"/>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 uri="{C183D7F6-B498-43B3-948B-1728B52AA6E4}">
                  <adec:decorative xmlns:adec="http://schemas.microsoft.com/office/drawing/2017/decorative" val="1"/>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 uri="{C183D7F6-B498-43B3-948B-1728B52AA6E4}">
                  <adec:decorative xmlns:adec="http://schemas.microsoft.com/office/drawing/2017/decorative" val="1"/>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 uri="{C183D7F6-B498-43B3-948B-1728B52AA6E4}">
                  <adec:decorative xmlns:adec="http://schemas.microsoft.com/office/drawing/2017/decorative" val="1"/>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 uri="{C183D7F6-B498-43B3-948B-1728B52AA6E4}">
                  <adec:decorative xmlns:adec="http://schemas.microsoft.com/office/drawing/2017/decorative" val="1"/>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 uri="{C183D7F6-B498-43B3-948B-1728B52AA6E4}">
                  <adec:decorative xmlns:adec="http://schemas.microsoft.com/office/drawing/2017/decorative" val="1"/>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 uri="{C183D7F6-B498-43B3-948B-1728B52AA6E4}">
                  <adec:decorative xmlns:adec="http://schemas.microsoft.com/office/drawing/2017/decorative" val="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 uri="{C183D7F6-B498-43B3-948B-1728B52AA6E4}">
                  <adec:decorative xmlns:adec="http://schemas.microsoft.com/office/drawing/2017/decorative" val="1"/>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 uri="{C183D7F6-B498-43B3-948B-1728B52AA6E4}">
                  <adec:decorative xmlns:adec="http://schemas.microsoft.com/office/drawing/2017/decorative" val="1"/>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 uri="{C183D7F6-B498-43B3-948B-1728B52AA6E4}">
                  <adec:decorative xmlns:adec="http://schemas.microsoft.com/office/drawing/2017/decorative" val="1"/>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 uri="{C183D7F6-B498-43B3-948B-1728B52AA6E4}">
                  <adec:decorative xmlns:adec="http://schemas.microsoft.com/office/drawing/2017/decorative" val="1"/>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 uri="{C183D7F6-B498-43B3-948B-1728B52AA6E4}">
                  <adec:decorative xmlns:adec="http://schemas.microsoft.com/office/drawing/2017/decorative" val="1"/>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 uri="{C183D7F6-B498-43B3-948B-1728B52AA6E4}">
                  <adec:decorative xmlns:adec="http://schemas.microsoft.com/office/drawing/2017/decorative" val="1"/>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 uri="{C183D7F6-B498-43B3-948B-1728B52AA6E4}">
                  <adec:decorative xmlns:adec="http://schemas.microsoft.com/office/drawing/2017/decorative" val="1"/>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 uri="{C183D7F6-B498-43B3-948B-1728B52AA6E4}">
                  <adec:decorative xmlns:adec="http://schemas.microsoft.com/office/drawing/2017/decorative" val="1"/>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 uri="{C183D7F6-B498-43B3-948B-1728B52AA6E4}">
                  <adec:decorative xmlns:adec="http://schemas.microsoft.com/office/drawing/2017/decorative" val="1"/>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 uri="{C183D7F6-B498-43B3-948B-1728B52AA6E4}">
                  <adec:decorative xmlns:adec="http://schemas.microsoft.com/office/drawing/2017/decorative" val="1"/>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 uri="{C183D7F6-B498-43B3-948B-1728B52AA6E4}">
                  <adec:decorative xmlns:adec="http://schemas.microsoft.com/office/drawing/2017/decorative" val="1"/>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 uri="{C183D7F6-B498-43B3-948B-1728B52AA6E4}">
                  <adec:decorative xmlns:adec="http://schemas.microsoft.com/office/drawing/2017/decorative" val="1"/>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 uri="{C183D7F6-B498-43B3-948B-1728B52AA6E4}">
                  <adec:decorative xmlns:adec="http://schemas.microsoft.com/office/drawing/2017/decorative" val="1"/>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 uri="{C183D7F6-B498-43B3-948B-1728B52AA6E4}">
                  <adec:decorative xmlns:adec="http://schemas.microsoft.com/office/drawing/2017/decorative" val="1"/>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 uri="{C183D7F6-B498-43B3-948B-1728B52AA6E4}">
                  <adec:decorative xmlns:adec="http://schemas.microsoft.com/office/drawing/2017/decorative" val="1"/>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 uri="{C183D7F6-B498-43B3-948B-1728B52AA6E4}">
                  <adec:decorative xmlns:adec="http://schemas.microsoft.com/office/drawing/2017/decorative" val="1"/>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 uri="{C183D7F6-B498-43B3-948B-1728B52AA6E4}">
                  <adec:decorative xmlns:adec="http://schemas.microsoft.com/office/drawing/2017/decorative" val="1"/>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 uri="{C183D7F6-B498-43B3-948B-1728B52AA6E4}">
                  <adec:decorative xmlns:adec="http://schemas.microsoft.com/office/drawing/2017/decorative" val="1"/>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 uri="{C183D7F6-B498-43B3-948B-1728B52AA6E4}">
                  <adec:decorative xmlns:adec="http://schemas.microsoft.com/office/drawing/2017/decorative" val="1"/>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 uri="{C183D7F6-B498-43B3-948B-1728B52AA6E4}">
                  <adec:decorative xmlns:adec="http://schemas.microsoft.com/office/drawing/2017/decorative" val="1"/>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 uri="{C183D7F6-B498-43B3-948B-1728B52AA6E4}">
                  <adec:decorative xmlns:adec="http://schemas.microsoft.com/office/drawing/2017/decorative" val="1"/>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 uri="{C183D7F6-B498-43B3-948B-1728B52AA6E4}">
                  <adec:decorative xmlns:adec="http://schemas.microsoft.com/office/drawing/2017/decorative" val="1"/>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 uri="{C183D7F6-B498-43B3-948B-1728B52AA6E4}">
                  <adec:decorative xmlns:adec="http://schemas.microsoft.com/office/drawing/2017/decorative" val="1"/>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96" name="Text Placeholder 9">
            <a:extLst>
              <a:ext uri="{FF2B5EF4-FFF2-40B4-BE49-F238E27FC236}">
                <a16:creationId xmlns:a16="http://schemas.microsoft.com/office/drawing/2014/main" id="{31DFD331-AE9E-4D35-BC5E-89A51E7CC6CF}"/>
              </a:ext>
            </a:extLst>
          </p:cNvPr>
          <p:cNvSpPr>
            <a:spLocks noGrp="1"/>
          </p:cNvSpPr>
          <p:nvPr>
            <p:ph type="body" sz="quarter" idx="15" hasCustomPrompt="1"/>
          </p:nvPr>
        </p:nvSpPr>
        <p:spPr>
          <a:xfrm>
            <a:off x="4937760" y="2080153"/>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5" name="Text Placeholder 9">
            <a:extLst>
              <a:ext uri="{FF2B5EF4-FFF2-40B4-BE49-F238E27FC236}">
                <a16:creationId xmlns:a16="http://schemas.microsoft.com/office/drawing/2014/main" id="{E4B2F207-6068-4806-A6CC-5A7FCB66A218}"/>
              </a:ext>
            </a:extLst>
          </p:cNvPr>
          <p:cNvSpPr>
            <a:spLocks noGrp="1"/>
          </p:cNvSpPr>
          <p:nvPr>
            <p:ph type="body" sz="quarter" idx="13"/>
          </p:nvPr>
        </p:nvSpPr>
        <p:spPr>
          <a:xfrm>
            <a:off x="4937760" y="2491866"/>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8" name="Text Placeholder 9">
            <a:extLst>
              <a:ext uri="{FF2B5EF4-FFF2-40B4-BE49-F238E27FC236}">
                <a16:creationId xmlns:a16="http://schemas.microsoft.com/office/drawing/2014/main" id="{8F52AD35-565E-4B3E-B63D-69F6C62E56DF}"/>
              </a:ext>
            </a:extLst>
          </p:cNvPr>
          <p:cNvSpPr>
            <a:spLocks noGrp="1"/>
          </p:cNvSpPr>
          <p:nvPr>
            <p:ph type="body" sz="quarter" idx="17" hasCustomPrompt="1"/>
          </p:nvPr>
        </p:nvSpPr>
        <p:spPr>
          <a:xfrm>
            <a:off x="4937760" y="3417082"/>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7" name="Text Placeholder 9">
            <a:extLst>
              <a:ext uri="{FF2B5EF4-FFF2-40B4-BE49-F238E27FC236}">
                <a16:creationId xmlns:a16="http://schemas.microsoft.com/office/drawing/2014/main" id="{62E32947-70DC-4299-A3C0-D8CFA7571844}"/>
              </a:ext>
            </a:extLst>
          </p:cNvPr>
          <p:cNvSpPr>
            <a:spLocks noGrp="1"/>
          </p:cNvSpPr>
          <p:nvPr>
            <p:ph type="body" sz="quarter" idx="16"/>
          </p:nvPr>
        </p:nvSpPr>
        <p:spPr>
          <a:xfrm>
            <a:off x="4937760" y="3837939"/>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00" name="Text Placeholder 9">
            <a:extLst>
              <a:ext uri="{FF2B5EF4-FFF2-40B4-BE49-F238E27FC236}">
                <a16:creationId xmlns:a16="http://schemas.microsoft.com/office/drawing/2014/main" id="{15906F94-3E6E-4731-9975-FE2377DBDC21}"/>
              </a:ext>
            </a:extLst>
          </p:cNvPr>
          <p:cNvSpPr>
            <a:spLocks noGrp="1"/>
          </p:cNvSpPr>
          <p:nvPr>
            <p:ph type="body" sz="quarter" idx="19" hasCustomPrompt="1"/>
          </p:nvPr>
        </p:nvSpPr>
        <p:spPr>
          <a:xfrm>
            <a:off x="4933747" y="4790587"/>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9" name="Text Placeholder 9">
            <a:extLst>
              <a:ext uri="{FF2B5EF4-FFF2-40B4-BE49-F238E27FC236}">
                <a16:creationId xmlns:a16="http://schemas.microsoft.com/office/drawing/2014/main" id="{F592EC28-81D2-494E-AD5C-BC4F4FCD303E}"/>
              </a:ext>
            </a:extLst>
          </p:cNvPr>
          <p:cNvSpPr>
            <a:spLocks noGrp="1"/>
          </p:cNvSpPr>
          <p:nvPr>
            <p:ph type="body" sz="quarter" idx="18"/>
          </p:nvPr>
        </p:nvSpPr>
        <p:spPr>
          <a:xfrm>
            <a:off x="4933747" y="5203301"/>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03" name="Text Placeholder 9">
            <a:extLst>
              <a:ext uri="{FF2B5EF4-FFF2-40B4-BE49-F238E27FC236}">
                <a16:creationId xmlns:a16="http://schemas.microsoft.com/office/drawing/2014/main" id="{6B4E489F-EE15-4460-875A-2FB75B72C5DD}"/>
              </a:ext>
            </a:extLst>
          </p:cNvPr>
          <p:cNvSpPr>
            <a:spLocks noGrp="1"/>
          </p:cNvSpPr>
          <p:nvPr>
            <p:ph type="body" sz="quarter" idx="21" hasCustomPrompt="1"/>
          </p:nvPr>
        </p:nvSpPr>
        <p:spPr>
          <a:xfrm>
            <a:off x="8486217" y="2080153"/>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2" name="Text Placeholder 9">
            <a:extLst>
              <a:ext uri="{FF2B5EF4-FFF2-40B4-BE49-F238E27FC236}">
                <a16:creationId xmlns:a16="http://schemas.microsoft.com/office/drawing/2014/main" id="{41D6DC40-2E7F-4703-B810-A9DF12E8CA4D}"/>
              </a:ext>
            </a:extLst>
          </p:cNvPr>
          <p:cNvSpPr>
            <a:spLocks noGrp="1"/>
          </p:cNvSpPr>
          <p:nvPr>
            <p:ph type="body" sz="quarter" idx="20"/>
          </p:nvPr>
        </p:nvSpPr>
        <p:spPr>
          <a:xfrm>
            <a:off x="8486217" y="2486550"/>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05" name="Text Placeholder 9">
            <a:extLst>
              <a:ext uri="{FF2B5EF4-FFF2-40B4-BE49-F238E27FC236}">
                <a16:creationId xmlns:a16="http://schemas.microsoft.com/office/drawing/2014/main" id="{8D1334C0-9B97-4769-8EC5-505D553AD531}"/>
              </a:ext>
            </a:extLst>
          </p:cNvPr>
          <p:cNvSpPr>
            <a:spLocks noGrp="1"/>
          </p:cNvSpPr>
          <p:nvPr>
            <p:ph type="body" sz="quarter" idx="23" hasCustomPrompt="1"/>
          </p:nvPr>
        </p:nvSpPr>
        <p:spPr>
          <a:xfrm>
            <a:off x="8486217" y="3417082"/>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4" name="Text Placeholder 9">
            <a:extLst>
              <a:ext uri="{FF2B5EF4-FFF2-40B4-BE49-F238E27FC236}">
                <a16:creationId xmlns:a16="http://schemas.microsoft.com/office/drawing/2014/main" id="{77627840-21B3-4981-A379-398FD9F5B7EF}"/>
              </a:ext>
            </a:extLst>
          </p:cNvPr>
          <p:cNvSpPr>
            <a:spLocks noGrp="1"/>
          </p:cNvSpPr>
          <p:nvPr>
            <p:ph type="body" sz="quarter" idx="22"/>
          </p:nvPr>
        </p:nvSpPr>
        <p:spPr>
          <a:xfrm>
            <a:off x="8486217" y="3832623"/>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5"/>
            <a:ext cx="6800850" cy="1325880"/>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0C962441-913E-484B-806B-8AD5CE673426}"/>
              </a:ext>
              <a:ext uri="{C183D7F6-B498-43B3-948B-1728B52AA6E4}">
                <adec:decorative xmlns:adec="http://schemas.microsoft.com/office/drawing/2017/decorative" val="1"/>
              </a:ext>
            </a:extLst>
          </p:cNvPr>
          <p:cNvGrpSpPr/>
          <p:nvPr userDrawn="1"/>
        </p:nvGrpSpPr>
        <p:grpSpPr>
          <a:xfrm>
            <a:off x="-33209" y="-16980"/>
            <a:ext cx="4096193" cy="6874980"/>
            <a:chOff x="-33209" y="-16980"/>
            <a:chExt cx="4096193" cy="6874980"/>
          </a:xfrm>
        </p:grpSpPr>
        <p:sp>
          <p:nvSpPr>
            <p:cNvPr id="7" name="Rectangle 6">
              <a:extLst>
                <a:ext uri="{FF2B5EF4-FFF2-40B4-BE49-F238E27FC236}">
                  <a16:creationId xmlns:a16="http://schemas.microsoft.com/office/drawing/2014/main" id="{E557D1F3-8C55-47FE-B39A-86D30F8FFEA1}"/>
                </a:ext>
              </a:extLst>
            </p:cNvPr>
            <p:cNvSpPr/>
            <p:nvPr userDrawn="1"/>
          </p:nvSpPr>
          <p:spPr>
            <a:xfrm>
              <a:off x="11888" y="0"/>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0" y="4814860"/>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a:off x="2033016"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2033016" y="40596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6980"/>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2029968" y="6045049"/>
              <a:ext cx="2029968"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9384" y="4828032"/>
              <a:ext cx="2029968" cy="2029968"/>
            </a:xfrm>
            <a:prstGeom prst="rect">
              <a:avLst/>
            </a:prstGeom>
          </p:spPr>
        </p:pic>
        <p:sp>
          <p:nvSpPr>
            <p:cNvPr id="39" name="Rectangle 38">
              <a:extLst>
                <a:ext uri="{FF2B5EF4-FFF2-40B4-BE49-F238E27FC236}">
                  <a16:creationId xmlns:a16="http://schemas.microsoft.com/office/drawing/2014/main" id="{9837D25D-BADF-40E0-B7F9-1288B53AA656}"/>
                </a:ext>
              </a:extLst>
            </p:cNvPr>
            <p:cNvSpPr/>
            <p:nvPr userDrawn="1"/>
          </p:nvSpPr>
          <p:spPr>
            <a:xfrm flipH="1">
              <a:off x="-9868" y="2000264"/>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3A847BA4-24DF-47BE-BE28-02415C2A2D3C}"/>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0" y="4052952"/>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33209" y="199954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33209" y="2009066"/>
              <a:ext cx="301752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2923530" y="1871237"/>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5" name="Text Placeholder 9">
            <a:extLst>
              <a:ext uri="{FF2B5EF4-FFF2-40B4-BE49-F238E27FC236}">
                <a16:creationId xmlns:a16="http://schemas.microsoft.com/office/drawing/2014/main" id="{4416EFAA-C2FD-4F04-91E3-9F1FA3533A94}"/>
              </a:ext>
            </a:extLst>
          </p:cNvPr>
          <p:cNvSpPr>
            <a:spLocks noGrp="1"/>
          </p:cNvSpPr>
          <p:nvPr>
            <p:ph type="body" sz="quarter" idx="15" hasCustomPrompt="1"/>
          </p:nvPr>
        </p:nvSpPr>
        <p:spPr>
          <a:xfrm>
            <a:off x="4937760" y="2084832"/>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2" name="Text Placeholder 9">
            <a:extLst>
              <a:ext uri="{FF2B5EF4-FFF2-40B4-BE49-F238E27FC236}">
                <a16:creationId xmlns:a16="http://schemas.microsoft.com/office/drawing/2014/main" id="{0BAC0AED-8273-498E-ABB8-65CD10B00735}"/>
              </a:ext>
            </a:extLst>
          </p:cNvPr>
          <p:cNvSpPr>
            <a:spLocks noGrp="1"/>
          </p:cNvSpPr>
          <p:nvPr>
            <p:ph type="body" sz="quarter" idx="13"/>
          </p:nvPr>
        </p:nvSpPr>
        <p:spPr>
          <a:xfrm>
            <a:off x="4914900" y="2496312"/>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2" name="Text Placeholder 9">
            <a:extLst>
              <a:ext uri="{FF2B5EF4-FFF2-40B4-BE49-F238E27FC236}">
                <a16:creationId xmlns:a16="http://schemas.microsoft.com/office/drawing/2014/main" id="{0FACFED0-6B1D-4868-929E-C9101D8B7DE1}"/>
              </a:ext>
            </a:extLst>
          </p:cNvPr>
          <p:cNvSpPr>
            <a:spLocks noGrp="1"/>
          </p:cNvSpPr>
          <p:nvPr>
            <p:ph type="body" sz="quarter" idx="16" hasCustomPrompt="1"/>
          </p:nvPr>
        </p:nvSpPr>
        <p:spPr>
          <a:xfrm>
            <a:off x="8538777" y="2084832"/>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4" name="Text Placeholder 9">
            <a:extLst>
              <a:ext uri="{FF2B5EF4-FFF2-40B4-BE49-F238E27FC236}">
                <a16:creationId xmlns:a16="http://schemas.microsoft.com/office/drawing/2014/main" id="{A3276736-0B83-4D4F-B7D9-AAEF95E38AE5}"/>
              </a:ext>
            </a:extLst>
          </p:cNvPr>
          <p:cNvSpPr>
            <a:spLocks noGrp="1"/>
          </p:cNvSpPr>
          <p:nvPr>
            <p:ph type="body" sz="quarter" idx="14"/>
          </p:nvPr>
        </p:nvSpPr>
        <p:spPr>
          <a:xfrm>
            <a:off x="8535924" y="2496312"/>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5" name="Text Placeholder 9">
            <a:extLst>
              <a:ext uri="{FF2B5EF4-FFF2-40B4-BE49-F238E27FC236}">
                <a16:creationId xmlns:a16="http://schemas.microsoft.com/office/drawing/2014/main" id="{B57AD20F-1E1B-4FD3-8A76-E07A91002B85}"/>
              </a:ext>
            </a:extLst>
          </p:cNvPr>
          <p:cNvSpPr>
            <a:spLocks noGrp="1"/>
          </p:cNvSpPr>
          <p:nvPr>
            <p:ph type="body" sz="quarter" idx="19" hasCustomPrompt="1"/>
          </p:nvPr>
        </p:nvSpPr>
        <p:spPr>
          <a:xfrm>
            <a:off x="4937760" y="3838956"/>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3" name="Text Placeholder 9">
            <a:extLst>
              <a:ext uri="{FF2B5EF4-FFF2-40B4-BE49-F238E27FC236}">
                <a16:creationId xmlns:a16="http://schemas.microsoft.com/office/drawing/2014/main" id="{6688431F-3AD3-44AD-A5DF-E032B167CC02}"/>
              </a:ext>
            </a:extLst>
          </p:cNvPr>
          <p:cNvSpPr>
            <a:spLocks noGrp="1"/>
          </p:cNvSpPr>
          <p:nvPr>
            <p:ph type="body" sz="quarter" idx="17"/>
          </p:nvPr>
        </p:nvSpPr>
        <p:spPr>
          <a:xfrm>
            <a:off x="4937760" y="4255479"/>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6" name="Text Placeholder 9">
            <a:extLst>
              <a:ext uri="{FF2B5EF4-FFF2-40B4-BE49-F238E27FC236}">
                <a16:creationId xmlns:a16="http://schemas.microsoft.com/office/drawing/2014/main" id="{F1B1DAAB-37E2-4803-8DF8-A56E6FFF054E}"/>
              </a:ext>
            </a:extLst>
          </p:cNvPr>
          <p:cNvSpPr>
            <a:spLocks noGrp="1"/>
          </p:cNvSpPr>
          <p:nvPr>
            <p:ph type="body" sz="quarter" idx="20" hasCustomPrompt="1"/>
          </p:nvPr>
        </p:nvSpPr>
        <p:spPr>
          <a:xfrm>
            <a:off x="8535924" y="3838956"/>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4" name="Text Placeholder 9">
            <a:extLst>
              <a:ext uri="{FF2B5EF4-FFF2-40B4-BE49-F238E27FC236}">
                <a16:creationId xmlns:a16="http://schemas.microsoft.com/office/drawing/2014/main" id="{E9E9B407-35B1-4B56-BB6A-4895E5AC4CC3}"/>
              </a:ext>
            </a:extLst>
          </p:cNvPr>
          <p:cNvSpPr>
            <a:spLocks noGrp="1"/>
          </p:cNvSpPr>
          <p:nvPr>
            <p:ph type="body" sz="quarter" idx="18"/>
          </p:nvPr>
        </p:nvSpPr>
        <p:spPr>
          <a:xfrm>
            <a:off x="8535924" y="4252806"/>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4937760" y="6353175"/>
            <a:ext cx="1097280" cy="365125"/>
          </a:xfrm>
        </p:spPr>
        <p:txBody>
          <a:bodyPr/>
          <a:lstStyle>
            <a:lvl1pPr>
              <a:defRPr>
                <a:solidFill>
                  <a:schemeClr val="bg1"/>
                </a:solidFill>
              </a:defRPr>
            </a:lvl1pPr>
          </a:lstStyle>
          <a:p>
            <a:r>
              <a:rPr lang="en-US" dirty="0"/>
              <a:t>20XX</a:t>
            </a:r>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7436167" y="6350000"/>
            <a:ext cx="2286000" cy="365125"/>
          </a:xfrm>
        </p:spPr>
        <p:txBody>
          <a:bodyPr/>
          <a:lstStyle>
            <a:lvl1pPr>
              <a:defRPr>
                <a:solidFill>
                  <a:schemeClr val="bg1"/>
                </a:solidFill>
              </a:defRPr>
            </a:lvl1pPr>
          </a:lstStyle>
          <a:p>
            <a:r>
              <a:rPr lang="en-US" dirty="0"/>
              <a:t>Pitch deck title</a:t>
            </a:r>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6800850" cy="1325880"/>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76A6A8D4-352A-4CDF-8E34-3A3E06402913}"/>
              </a:ext>
              <a:ext uri="{C183D7F6-B498-43B3-948B-1728B52AA6E4}">
                <adec:decorative xmlns:adec="http://schemas.microsoft.com/office/drawing/2017/decorative" val="1"/>
              </a:ext>
            </a:extLst>
          </p:cNvPr>
          <p:cNvGrpSpPr/>
          <p:nvPr userDrawn="1"/>
        </p:nvGrpSpPr>
        <p:grpSpPr>
          <a:xfrm>
            <a:off x="8094267" y="-12136"/>
            <a:ext cx="4100169" cy="6878956"/>
            <a:chOff x="8094267" y="-12136"/>
            <a:chExt cx="4100169" cy="6878956"/>
          </a:xfrm>
        </p:grpSpPr>
        <p:grpSp>
          <p:nvGrpSpPr>
            <p:cNvPr id="3" name="Group 2">
              <a:extLst>
                <a:ext uri="{FF2B5EF4-FFF2-40B4-BE49-F238E27FC236}">
                  <a16:creationId xmlns:a16="http://schemas.microsoft.com/office/drawing/2014/main" id="{4CDCB077-A12F-4FE0-AD96-924BF98DBB84}"/>
                </a:ext>
                <a:ext uri="{C183D7F6-B498-43B3-948B-1728B52AA6E4}">
                  <adec:decorative xmlns:adec="http://schemas.microsoft.com/office/drawing/2017/decorative" val="1"/>
                </a:ext>
              </a:extLst>
            </p:cNvPr>
            <p:cNvGrpSpPr/>
            <p:nvPr userDrawn="1"/>
          </p:nvGrpSpPr>
          <p:grpSpPr>
            <a:xfrm>
              <a:off x="8138160" y="-7084"/>
              <a:ext cx="4053840" cy="4061621"/>
              <a:chOff x="8138160" y="-7084"/>
              <a:chExt cx="4053840" cy="4061621"/>
            </a:xfrm>
          </p:grpSpPr>
          <p:sp>
            <p:nvSpPr>
              <p:cNvPr id="39" name="Rectangle 38">
                <a:extLst>
                  <a:ext uri="{FF2B5EF4-FFF2-40B4-BE49-F238E27FC236}">
                    <a16:creationId xmlns:a16="http://schemas.microsoft.com/office/drawing/2014/main" id="{9837D25D-BADF-40E0-B7F9-1288B53AA656}"/>
                  </a:ext>
                </a:extLst>
              </p:cNvPr>
              <p:cNvSpPr/>
              <p:nvPr userDrawn="1"/>
            </p:nvSpPr>
            <p:spPr>
              <a:xfrm flipH="1">
                <a:off x="8138160" y="2017039"/>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17B41BF2-DA71-4B06-A2F0-757A5EF7047C}"/>
                </a:ext>
                <a:ext uri="{C183D7F6-B498-43B3-948B-1728B52AA6E4}">
                  <adec:decorative xmlns:adec="http://schemas.microsoft.com/office/drawing/2017/decorative" val="1"/>
                </a:ext>
              </a:extLst>
            </p:cNvPr>
            <p:cNvGrpSpPr/>
            <p:nvPr userDrawn="1"/>
          </p:nvGrpSpPr>
          <p:grpSpPr>
            <a:xfrm>
              <a:off x="8094267" y="-12136"/>
              <a:ext cx="4100169" cy="6878956"/>
              <a:chOff x="8094267" y="-12136"/>
              <a:chExt cx="4100169" cy="6878956"/>
            </a:xfrm>
          </p:grpSpPr>
          <p:sp>
            <p:nvSpPr>
              <p:cNvPr id="32" name="Rectangle 31">
                <a:extLst>
                  <a:ext uri="{FF2B5EF4-FFF2-40B4-BE49-F238E27FC236}">
                    <a16:creationId xmlns:a16="http://schemas.microsoft.com/office/drawing/2014/main" id="{F4EB6F2E-2621-4EB5-A04D-906FD08CED87}"/>
                  </a:ext>
                </a:extLst>
              </p:cNvPr>
              <p:cNvSpPr/>
              <p:nvPr userDrawn="1"/>
            </p:nvSpPr>
            <p:spPr>
              <a:xfrm flipH="1">
                <a:off x="8138160" y="4868828"/>
                <a:ext cx="2032942" cy="19979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4468" y="4044603"/>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2419"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7489" y="-12136"/>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62032" y="6020759"/>
                <a:ext cx="2029968" cy="83724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8160" y="4863676"/>
                <a:ext cx="2029968" cy="1997992"/>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8241"/>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094267" y="2005958"/>
                <a:ext cx="301752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1006" y="186812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9" name="Text Placeholder 9">
            <a:extLst>
              <a:ext uri="{FF2B5EF4-FFF2-40B4-BE49-F238E27FC236}">
                <a16:creationId xmlns:a16="http://schemas.microsoft.com/office/drawing/2014/main" id="{DEE368EA-C32D-4066-8292-11EB5B67AB3C}"/>
              </a:ext>
            </a:extLst>
          </p:cNvPr>
          <p:cNvSpPr>
            <a:spLocks noGrp="1"/>
          </p:cNvSpPr>
          <p:nvPr>
            <p:ph type="body" sz="quarter" idx="15" hasCustomPrompt="1"/>
          </p:nvPr>
        </p:nvSpPr>
        <p:spPr>
          <a:xfrm>
            <a:off x="914400" y="2084832"/>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914400" y="2496312"/>
            <a:ext cx="3200400" cy="11887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0" name="Text Placeholder 9">
            <a:extLst>
              <a:ext uri="{FF2B5EF4-FFF2-40B4-BE49-F238E27FC236}">
                <a16:creationId xmlns:a16="http://schemas.microsoft.com/office/drawing/2014/main" id="{C3E5ADF3-741C-452B-9B49-005E753E6E0B}"/>
              </a:ext>
            </a:extLst>
          </p:cNvPr>
          <p:cNvSpPr>
            <a:spLocks noGrp="1"/>
          </p:cNvSpPr>
          <p:nvPr>
            <p:ph type="body" sz="quarter" idx="16" hasCustomPrompt="1"/>
          </p:nvPr>
        </p:nvSpPr>
        <p:spPr>
          <a:xfrm>
            <a:off x="4538277" y="2084832"/>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68" name="Text Placeholder 9">
            <a:extLst>
              <a:ext uri="{FF2B5EF4-FFF2-40B4-BE49-F238E27FC236}">
                <a16:creationId xmlns:a16="http://schemas.microsoft.com/office/drawing/2014/main" id="{2C541281-49BC-4F14-B167-DE14FE3A622C}"/>
              </a:ext>
            </a:extLst>
          </p:cNvPr>
          <p:cNvSpPr>
            <a:spLocks noGrp="1"/>
          </p:cNvSpPr>
          <p:nvPr>
            <p:ph type="body" sz="quarter" idx="14"/>
          </p:nvPr>
        </p:nvSpPr>
        <p:spPr>
          <a:xfrm>
            <a:off x="4535424" y="2496312"/>
            <a:ext cx="3200400" cy="11887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3" name="Text Placeholder 9">
            <a:extLst>
              <a:ext uri="{FF2B5EF4-FFF2-40B4-BE49-F238E27FC236}">
                <a16:creationId xmlns:a16="http://schemas.microsoft.com/office/drawing/2014/main" id="{3B7B080D-47B1-4B65-8638-AD5E3240EDA7}"/>
              </a:ext>
            </a:extLst>
          </p:cNvPr>
          <p:cNvSpPr>
            <a:spLocks noGrp="1"/>
          </p:cNvSpPr>
          <p:nvPr>
            <p:ph type="body" sz="quarter" idx="19" hasCustomPrompt="1"/>
          </p:nvPr>
        </p:nvSpPr>
        <p:spPr>
          <a:xfrm>
            <a:off x="914400" y="3840480"/>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1" name="Text Placeholder 9">
            <a:extLst>
              <a:ext uri="{FF2B5EF4-FFF2-40B4-BE49-F238E27FC236}">
                <a16:creationId xmlns:a16="http://schemas.microsoft.com/office/drawing/2014/main" id="{AA51BCEC-2845-4DF6-8F9A-2B163EC16DD5}"/>
              </a:ext>
            </a:extLst>
          </p:cNvPr>
          <p:cNvSpPr>
            <a:spLocks noGrp="1"/>
          </p:cNvSpPr>
          <p:nvPr>
            <p:ph type="body" sz="quarter" idx="17"/>
          </p:nvPr>
        </p:nvSpPr>
        <p:spPr>
          <a:xfrm>
            <a:off x="914400" y="4251960"/>
            <a:ext cx="3200400" cy="114300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4" name="Text Placeholder 9">
            <a:extLst>
              <a:ext uri="{FF2B5EF4-FFF2-40B4-BE49-F238E27FC236}">
                <a16:creationId xmlns:a16="http://schemas.microsoft.com/office/drawing/2014/main" id="{5B98F8C8-0931-4E43-ABDE-8A700DD269D7}"/>
              </a:ext>
            </a:extLst>
          </p:cNvPr>
          <p:cNvSpPr>
            <a:spLocks noGrp="1"/>
          </p:cNvSpPr>
          <p:nvPr>
            <p:ph type="body" sz="quarter" idx="20" hasCustomPrompt="1"/>
          </p:nvPr>
        </p:nvSpPr>
        <p:spPr>
          <a:xfrm>
            <a:off x="4535424" y="3840480"/>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2" name="Text Placeholder 9">
            <a:extLst>
              <a:ext uri="{FF2B5EF4-FFF2-40B4-BE49-F238E27FC236}">
                <a16:creationId xmlns:a16="http://schemas.microsoft.com/office/drawing/2014/main" id="{126E196B-9448-4FBE-A134-65735F8ED97F}"/>
              </a:ext>
            </a:extLst>
          </p:cNvPr>
          <p:cNvSpPr>
            <a:spLocks noGrp="1"/>
          </p:cNvSpPr>
          <p:nvPr>
            <p:ph type="body" sz="quarter" idx="18"/>
          </p:nvPr>
        </p:nvSpPr>
        <p:spPr>
          <a:xfrm>
            <a:off x="4535424" y="4251960"/>
            <a:ext cx="3200400" cy="114300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65" name="Date Placeholder 3">
            <a:extLst>
              <a:ext uri="{FF2B5EF4-FFF2-40B4-BE49-F238E27FC236}">
                <a16:creationId xmlns:a16="http://schemas.microsoft.com/office/drawing/2014/main" id="{405B8744-A7AF-461F-9103-708D9BFE8947}"/>
              </a:ext>
            </a:extLst>
          </p:cNvPr>
          <p:cNvSpPr>
            <a:spLocks noGrp="1"/>
          </p:cNvSpPr>
          <p:nvPr>
            <p:ph type="dt" sz="half" idx="10"/>
          </p:nvPr>
        </p:nvSpPr>
        <p:spPr>
          <a:xfrm>
            <a:off x="914400" y="6355080"/>
            <a:ext cx="1097280" cy="365125"/>
          </a:xfrm>
        </p:spPr>
        <p:txBody>
          <a:bodyPr/>
          <a:lstStyle>
            <a:lvl1pPr>
              <a:defRPr>
                <a:solidFill>
                  <a:schemeClr val="tx1">
                    <a:lumMod val="75000"/>
                    <a:lumOff val="25000"/>
                  </a:schemeClr>
                </a:solidFill>
              </a:defRPr>
            </a:lvl1pPr>
          </a:lstStyle>
          <a:p>
            <a:r>
              <a:rPr lang="en-US" dirty="0"/>
              <a:t>20XX</a:t>
            </a:r>
          </a:p>
        </p:txBody>
      </p:sp>
      <p:sp>
        <p:nvSpPr>
          <p:cNvPr id="66" name="Footer Placeholder 4">
            <a:extLst>
              <a:ext uri="{FF2B5EF4-FFF2-40B4-BE49-F238E27FC236}">
                <a16:creationId xmlns:a16="http://schemas.microsoft.com/office/drawing/2014/main" id="{C902A11D-5CD4-4561-882F-26EA89ADC0F9}"/>
              </a:ext>
            </a:extLst>
          </p:cNvPr>
          <p:cNvSpPr>
            <a:spLocks noGrp="1"/>
          </p:cNvSpPr>
          <p:nvPr>
            <p:ph type="ftr" sz="quarter" idx="11"/>
          </p:nvPr>
        </p:nvSpPr>
        <p:spPr>
          <a:xfrm>
            <a:off x="5499886" y="635508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67" name="Slide Number Placeholder 5">
            <a:extLst>
              <a:ext uri="{FF2B5EF4-FFF2-40B4-BE49-F238E27FC236}">
                <a16:creationId xmlns:a16="http://schemas.microsoft.com/office/drawing/2014/main" id="{F0739A04-E734-4FCE-954E-0C4FB1A4CA7A}"/>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5940455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lef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6800850" cy="1325880"/>
          </a:xfrm>
        </p:spPr>
        <p:txBody>
          <a:bodyPr anchor="t" anchorCtr="0"/>
          <a:lstStyle>
            <a:lvl1pPr>
              <a:defRPr cap="all" baseline="0">
                <a:solidFill>
                  <a:schemeClr val="tx2"/>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914400" y="2206377"/>
            <a:ext cx="6800850" cy="3840480"/>
          </a:xfrm>
        </p:spPr>
        <p:txBody>
          <a:bodyPr>
            <a:normAutofit/>
          </a:bodyPr>
          <a:lstStyle>
            <a:lvl1pPr marL="0" indent="0">
              <a:lnSpc>
                <a:spcPts val="2400"/>
              </a:lnSpc>
              <a:buNone/>
              <a:defRPr sz="18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914400" y="6355080"/>
            <a:ext cx="1097280" cy="365125"/>
          </a:xfrm>
        </p:spPr>
        <p:txBody>
          <a:bodyPr/>
          <a:lstStyle>
            <a:lvl1pPr>
              <a:defRPr>
                <a:solidFill>
                  <a:schemeClr val="bg1"/>
                </a:solidFill>
              </a:defRPr>
            </a:lvl1pPr>
          </a:lstStyle>
          <a:p>
            <a:r>
              <a:rPr lang="en-US" dirty="0"/>
              <a:t>20XX</a:t>
            </a:r>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dirty="0"/>
              <a:t>Pitch deck title</a:t>
            </a:r>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3"/>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2029040"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605937" y="1098339"/>
            <a:ext cx="5099392" cy="2264112"/>
          </a:xfrm>
        </p:spPr>
        <p:txBody>
          <a:bodyPr anchor="b"/>
          <a:lstStyle>
            <a:lvl1pPr algn="ctr">
              <a:defRPr sz="6000" cap="all" baseline="0">
                <a:solidFill>
                  <a:schemeClr val="tx2"/>
                </a:solidFill>
              </a:defRPr>
            </a:lvl1pPr>
          </a:lstStyle>
          <a:p>
            <a:r>
              <a:rPr lang="en-US" dirty="0"/>
              <a:t>Click to ADD TITLE</a:t>
            </a:r>
          </a:p>
        </p:txBody>
      </p:sp>
      <p:sp>
        <p:nvSpPr>
          <p:cNvPr id="168" name="Rectangle 9">
            <a:extLst>
              <a:ext uri="{FF2B5EF4-FFF2-40B4-BE49-F238E27FC236}">
                <a16:creationId xmlns:a16="http://schemas.microsoft.com/office/drawing/2014/main" id="{D0B57759-E007-4FD0-9C6B-356DC53050C4}"/>
              </a:ext>
            </a:extLst>
          </p:cNvPr>
          <p:cNvSpPr/>
          <p:nvPr userDrawn="1"/>
        </p:nvSpPr>
        <p:spPr>
          <a:xfrm>
            <a:off x="0" y="4056331"/>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0" y="0"/>
            <a:ext cx="2029968"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Graphic 19">
            <a:extLst>
              <a:ext uri="{FF2B5EF4-FFF2-40B4-BE49-F238E27FC236}">
                <a16:creationId xmlns:a16="http://schemas.microsoft.com/office/drawing/2014/main" id="{7FF8CD3D-0C64-4277-97B2-200B96EE223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0" y="4069288"/>
            <a:ext cx="2029968" cy="2029968"/>
          </a:xfrm>
          <a:prstGeom prst="rect">
            <a:avLst/>
          </a:prstGeom>
        </p:spPr>
      </p:pic>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2027141" y="-4303"/>
            <a:ext cx="2029968" cy="2029968"/>
          </a:xfrm>
          <a:prstGeom prst="rect">
            <a:avLst/>
          </a:prstGeom>
        </p:spPr>
      </p:pic>
      <p:pic>
        <p:nvPicPr>
          <p:cNvPr id="31" name="Graphic 30">
            <a:extLst>
              <a:ext uri="{FF2B5EF4-FFF2-40B4-BE49-F238E27FC236}">
                <a16:creationId xmlns:a16="http://schemas.microsoft.com/office/drawing/2014/main" id="{C9BCCD2C-CC79-48FF-A486-98ECEAC4798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0" y="0"/>
            <a:ext cx="2029968" cy="2029968"/>
          </a:xfrm>
          <a:prstGeom prst="rect">
            <a:avLst/>
          </a:prstGeom>
        </p:spPr>
      </p:pic>
      <p:sp>
        <p:nvSpPr>
          <p:cNvPr id="36" name="Rectangle 35">
            <a:extLst>
              <a:ext uri="{FF2B5EF4-FFF2-40B4-BE49-F238E27FC236}">
                <a16:creationId xmlns:a16="http://schemas.microsoft.com/office/drawing/2014/main" id="{03CEE5D2-51CF-4C1A-9AF9-A5B47F445229}"/>
              </a:ext>
            </a:extLst>
          </p:cNvPr>
          <p:cNvSpPr/>
          <p:nvPr userDrawn="1"/>
        </p:nvSpPr>
        <p:spPr>
          <a:xfrm>
            <a:off x="0" y="6098433"/>
            <a:ext cx="2029968" cy="7595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AD276EF4-F1D1-402C-B97B-0FC1233B73CD}"/>
              </a:ext>
            </a:extLst>
          </p:cNvPr>
          <p:cNvSpPr/>
          <p:nvPr userDrawn="1"/>
        </p:nvSpPr>
        <p:spPr>
          <a:xfrm flipH="1">
            <a:off x="0" y="2027186"/>
            <a:ext cx="2032942" cy="20299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8" name="Group 137">
            <a:extLst>
              <a:ext uri="{FF2B5EF4-FFF2-40B4-BE49-F238E27FC236}">
                <a16:creationId xmlns:a16="http://schemas.microsoft.com/office/drawing/2014/main" id="{3D46E3B0-0F8F-4E75-AD2A-BF3A1C38F037}"/>
              </a:ext>
            </a:extLst>
          </p:cNvPr>
          <p:cNvGrpSpPr/>
          <p:nvPr userDrawn="1"/>
        </p:nvGrpSpPr>
        <p:grpSpPr>
          <a:xfrm>
            <a:off x="23853" y="2069719"/>
            <a:ext cx="1965960" cy="1965960"/>
            <a:chOff x="5361924" y="7472790"/>
            <a:chExt cx="1828800" cy="1828800"/>
          </a:xfrm>
        </p:grpSpPr>
        <p:grpSp>
          <p:nvGrpSpPr>
            <p:cNvPr id="139" name="Group 138">
              <a:extLst>
                <a:ext uri="{FF2B5EF4-FFF2-40B4-BE49-F238E27FC236}">
                  <a16:creationId xmlns:a16="http://schemas.microsoft.com/office/drawing/2014/main" id="{B53A840E-AAAC-4D05-88B2-8B4C8FD1EB81}"/>
                </a:ext>
              </a:extLst>
            </p:cNvPr>
            <p:cNvGrpSpPr/>
            <p:nvPr userDrawn="1"/>
          </p:nvGrpSpPr>
          <p:grpSpPr>
            <a:xfrm>
              <a:off x="5361924" y="7472790"/>
              <a:ext cx="1828800" cy="1828800"/>
              <a:chOff x="5361924" y="7472790"/>
              <a:chExt cx="1828800" cy="1828800"/>
            </a:xfrm>
          </p:grpSpPr>
          <p:grpSp>
            <p:nvGrpSpPr>
              <p:cNvPr id="141" name="Group 140">
                <a:extLst>
                  <a:ext uri="{FF2B5EF4-FFF2-40B4-BE49-F238E27FC236}">
                    <a16:creationId xmlns:a16="http://schemas.microsoft.com/office/drawing/2014/main" id="{EC1BCB15-E86F-40CB-912C-0693B61651B5}"/>
                  </a:ext>
                </a:extLst>
              </p:cNvPr>
              <p:cNvGrpSpPr/>
              <p:nvPr userDrawn="1"/>
            </p:nvGrpSpPr>
            <p:grpSpPr>
              <a:xfrm>
                <a:off x="5361924" y="7472790"/>
                <a:ext cx="1828800" cy="1828800"/>
                <a:chOff x="5388428" y="7173291"/>
                <a:chExt cx="1828800" cy="1828800"/>
              </a:xfrm>
            </p:grpSpPr>
            <p:grpSp>
              <p:nvGrpSpPr>
                <p:cNvPr id="147" name="Group 146">
                  <a:extLst>
                    <a:ext uri="{FF2B5EF4-FFF2-40B4-BE49-F238E27FC236}">
                      <a16:creationId xmlns:a16="http://schemas.microsoft.com/office/drawing/2014/main" id="{5B5D7ECD-062C-480C-A3E0-D2E37B0077AB}"/>
                    </a:ext>
                  </a:extLst>
                </p:cNvPr>
                <p:cNvGrpSpPr/>
                <p:nvPr userDrawn="1"/>
              </p:nvGrpSpPr>
              <p:grpSpPr>
                <a:xfrm>
                  <a:off x="5388428" y="7173291"/>
                  <a:ext cx="1828800" cy="1828800"/>
                  <a:chOff x="5388428" y="7173291"/>
                  <a:chExt cx="1828800" cy="1828800"/>
                </a:xfrm>
              </p:grpSpPr>
              <p:grpSp>
                <p:nvGrpSpPr>
                  <p:cNvPr id="149" name="Group 148">
                    <a:extLst>
                      <a:ext uri="{FF2B5EF4-FFF2-40B4-BE49-F238E27FC236}">
                        <a16:creationId xmlns:a16="http://schemas.microsoft.com/office/drawing/2014/main" id="{CCCE649A-9FBD-4E7D-921B-CA0C2263A341}"/>
                      </a:ext>
                    </a:extLst>
                  </p:cNvPr>
                  <p:cNvGrpSpPr/>
                  <p:nvPr userDrawn="1"/>
                </p:nvGrpSpPr>
                <p:grpSpPr>
                  <a:xfrm>
                    <a:off x="5388428" y="7173291"/>
                    <a:ext cx="1828800" cy="1828800"/>
                    <a:chOff x="5579044" y="7049770"/>
                    <a:chExt cx="1828800" cy="1828800"/>
                  </a:xfrm>
                </p:grpSpPr>
                <p:grpSp>
                  <p:nvGrpSpPr>
                    <p:cNvPr id="151" name="Group 150">
                      <a:extLst>
                        <a:ext uri="{FF2B5EF4-FFF2-40B4-BE49-F238E27FC236}">
                          <a16:creationId xmlns:a16="http://schemas.microsoft.com/office/drawing/2014/main" id="{992A05A5-83FF-4AE4-B0EF-FE1964334873}"/>
                        </a:ext>
                      </a:extLst>
                    </p:cNvPr>
                    <p:cNvGrpSpPr/>
                    <p:nvPr userDrawn="1"/>
                  </p:nvGrpSpPr>
                  <p:grpSpPr>
                    <a:xfrm>
                      <a:off x="5579044" y="7049770"/>
                      <a:ext cx="1828800" cy="1828800"/>
                      <a:chOff x="5579044" y="7049770"/>
                      <a:chExt cx="1828800" cy="1828800"/>
                    </a:xfrm>
                  </p:grpSpPr>
                  <p:grpSp>
                    <p:nvGrpSpPr>
                      <p:cNvPr id="153" name="Group 152">
                        <a:extLst>
                          <a:ext uri="{FF2B5EF4-FFF2-40B4-BE49-F238E27FC236}">
                            <a16:creationId xmlns:a16="http://schemas.microsoft.com/office/drawing/2014/main" id="{D56D5269-FA99-4E96-A20D-0DE0E3856751}"/>
                          </a:ext>
                        </a:extLst>
                      </p:cNvPr>
                      <p:cNvGrpSpPr/>
                      <p:nvPr userDrawn="1"/>
                    </p:nvGrpSpPr>
                    <p:grpSpPr>
                      <a:xfrm>
                        <a:off x="5579044" y="7049770"/>
                        <a:ext cx="1828800" cy="1828800"/>
                        <a:chOff x="5579044" y="7049770"/>
                        <a:chExt cx="1828800" cy="1828800"/>
                      </a:xfrm>
                    </p:grpSpPr>
                    <p:grpSp>
                      <p:nvGrpSpPr>
                        <p:cNvPr id="155" name="Group 154">
                          <a:extLst>
                            <a:ext uri="{FF2B5EF4-FFF2-40B4-BE49-F238E27FC236}">
                              <a16:creationId xmlns:a16="http://schemas.microsoft.com/office/drawing/2014/main" id="{87498AF2-DD8D-4309-8328-2E756E3C44E8}"/>
                            </a:ext>
                          </a:extLst>
                        </p:cNvPr>
                        <p:cNvGrpSpPr/>
                        <p:nvPr userDrawn="1"/>
                      </p:nvGrpSpPr>
                      <p:grpSpPr>
                        <a:xfrm>
                          <a:off x="5579044" y="7049770"/>
                          <a:ext cx="1828800" cy="1828800"/>
                          <a:chOff x="5579044" y="7049770"/>
                          <a:chExt cx="1828800" cy="1828800"/>
                        </a:xfrm>
                      </p:grpSpPr>
                      <p:sp>
                        <p:nvSpPr>
                          <p:cNvPr id="157" name="Oval 156">
                            <a:extLst>
                              <a:ext uri="{FF2B5EF4-FFF2-40B4-BE49-F238E27FC236}">
                                <a16:creationId xmlns:a16="http://schemas.microsoft.com/office/drawing/2014/main" id="{ACC35BE0-4D6C-4986-AD7D-BD7C1E25B83D}"/>
                              </a:ext>
                            </a:extLst>
                          </p:cNvPr>
                          <p:cNvSpPr/>
                          <p:nvPr userDrawn="1"/>
                        </p:nvSpPr>
                        <p:spPr>
                          <a:xfrm>
                            <a:off x="5579044" y="7049770"/>
                            <a:ext cx="1828800" cy="18288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58" name="Oval 157">
                            <a:extLst>
                              <a:ext uri="{FF2B5EF4-FFF2-40B4-BE49-F238E27FC236}">
                                <a16:creationId xmlns:a16="http://schemas.microsoft.com/office/drawing/2014/main" id="{7B9715F0-8B83-459F-9ABA-77381FF568DF}"/>
                              </a:ext>
                            </a:extLst>
                          </p:cNvPr>
                          <p:cNvSpPr/>
                          <p:nvPr userDrawn="1"/>
                        </p:nvSpPr>
                        <p:spPr>
                          <a:xfrm>
                            <a:off x="5647624" y="7118350"/>
                            <a:ext cx="1691640" cy="16916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6" name="Oval 155">
                          <a:extLst>
                            <a:ext uri="{FF2B5EF4-FFF2-40B4-BE49-F238E27FC236}">
                              <a16:creationId xmlns:a16="http://schemas.microsoft.com/office/drawing/2014/main" id="{27230BAF-E9FF-4746-8F48-B39560E1B202}"/>
                            </a:ext>
                          </a:extLst>
                        </p:cNvPr>
                        <p:cNvSpPr/>
                        <p:nvPr userDrawn="1"/>
                      </p:nvSpPr>
                      <p:spPr>
                        <a:xfrm>
                          <a:off x="5716204" y="7186930"/>
                          <a:ext cx="1554480" cy="15544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4" name="Oval 153">
                        <a:extLst>
                          <a:ext uri="{FF2B5EF4-FFF2-40B4-BE49-F238E27FC236}">
                            <a16:creationId xmlns:a16="http://schemas.microsoft.com/office/drawing/2014/main" id="{1085FE6C-E5E9-494C-8FA8-625B1312B9AA}"/>
                          </a:ext>
                        </a:extLst>
                      </p:cNvPr>
                      <p:cNvSpPr/>
                      <p:nvPr userDrawn="1"/>
                    </p:nvSpPr>
                    <p:spPr>
                      <a:xfrm>
                        <a:off x="5784784" y="7255510"/>
                        <a:ext cx="1417320" cy="141732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2" name="Oval 151">
                      <a:extLst>
                        <a:ext uri="{FF2B5EF4-FFF2-40B4-BE49-F238E27FC236}">
                          <a16:creationId xmlns:a16="http://schemas.microsoft.com/office/drawing/2014/main" id="{B8D77279-E4F6-4D92-9B0B-8D62F9FE1E8F}"/>
                        </a:ext>
                      </a:extLst>
                    </p:cNvPr>
                    <p:cNvSpPr/>
                    <p:nvPr userDrawn="1"/>
                  </p:nvSpPr>
                  <p:spPr>
                    <a:xfrm>
                      <a:off x="5853364" y="7324090"/>
                      <a:ext cx="1280160" cy="128016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0" name="Oval 149">
                    <a:extLst>
                      <a:ext uri="{FF2B5EF4-FFF2-40B4-BE49-F238E27FC236}">
                        <a16:creationId xmlns:a16="http://schemas.microsoft.com/office/drawing/2014/main" id="{E74AC325-3B12-4159-8AED-4E3E710DAEEF}"/>
                      </a:ext>
                    </a:extLst>
                  </p:cNvPr>
                  <p:cNvSpPr/>
                  <p:nvPr userDrawn="1"/>
                </p:nvSpPr>
                <p:spPr>
                  <a:xfrm>
                    <a:off x="5731328" y="7516191"/>
                    <a:ext cx="1143000" cy="11430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8" name="Oval 147">
                  <a:extLst>
                    <a:ext uri="{FF2B5EF4-FFF2-40B4-BE49-F238E27FC236}">
                      <a16:creationId xmlns:a16="http://schemas.microsoft.com/office/drawing/2014/main" id="{EC1B4FD8-2FC5-40DA-8440-404078550805}"/>
                    </a:ext>
                  </a:extLst>
                </p:cNvPr>
                <p:cNvSpPr/>
                <p:nvPr userDrawn="1"/>
              </p:nvSpPr>
              <p:spPr>
                <a:xfrm>
                  <a:off x="5799908" y="7584771"/>
                  <a:ext cx="1005840" cy="10058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2" name="Oval 141">
                <a:extLst>
                  <a:ext uri="{FF2B5EF4-FFF2-40B4-BE49-F238E27FC236}">
                    <a16:creationId xmlns:a16="http://schemas.microsoft.com/office/drawing/2014/main" id="{DDE43C9A-47FE-47FA-B683-4BEFC34DFA56}"/>
                  </a:ext>
                </a:extLst>
              </p:cNvPr>
              <p:cNvSpPr/>
              <p:nvPr userDrawn="1"/>
            </p:nvSpPr>
            <p:spPr>
              <a:xfrm>
                <a:off x="5841984" y="7952850"/>
                <a:ext cx="868680" cy="8686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3" name="Oval 142">
                <a:extLst>
                  <a:ext uri="{FF2B5EF4-FFF2-40B4-BE49-F238E27FC236}">
                    <a16:creationId xmlns:a16="http://schemas.microsoft.com/office/drawing/2014/main" id="{D323EF77-802B-4532-87E0-12D961E906AE}"/>
                  </a:ext>
                </a:extLst>
              </p:cNvPr>
              <p:cNvSpPr/>
              <p:nvPr userDrawn="1"/>
            </p:nvSpPr>
            <p:spPr>
              <a:xfrm>
                <a:off x="5910564" y="8021430"/>
                <a:ext cx="731520" cy="73152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4" name="Oval 143">
                <a:extLst>
                  <a:ext uri="{FF2B5EF4-FFF2-40B4-BE49-F238E27FC236}">
                    <a16:creationId xmlns:a16="http://schemas.microsoft.com/office/drawing/2014/main" id="{5845FD57-5942-47C9-B349-B3937BE5A454}"/>
                  </a:ext>
                </a:extLst>
              </p:cNvPr>
              <p:cNvSpPr/>
              <p:nvPr userDrawn="1"/>
            </p:nvSpPr>
            <p:spPr>
              <a:xfrm>
                <a:off x="5979144" y="8090010"/>
                <a:ext cx="594360" cy="59436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5" name="Oval 144">
                <a:extLst>
                  <a:ext uri="{FF2B5EF4-FFF2-40B4-BE49-F238E27FC236}">
                    <a16:creationId xmlns:a16="http://schemas.microsoft.com/office/drawing/2014/main" id="{7C426FE0-2810-40DD-934D-F291980CBDE9}"/>
                  </a:ext>
                </a:extLst>
              </p:cNvPr>
              <p:cNvSpPr/>
              <p:nvPr userDrawn="1"/>
            </p:nvSpPr>
            <p:spPr>
              <a:xfrm>
                <a:off x="6047724" y="8158590"/>
                <a:ext cx="457200" cy="4572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6" name="Oval 145">
                <a:extLst>
                  <a:ext uri="{FF2B5EF4-FFF2-40B4-BE49-F238E27FC236}">
                    <a16:creationId xmlns:a16="http://schemas.microsoft.com/office/drawing/2014/main" id="{97A62AD5-3E4C-4375-A938-C7DC05A7F250}"/>
                  </a:ext>
                </a:extLst>
              </p:cNvPr>
              <p:cNvSpPr/>
              <p:nvPr userDrawn="1"/>
            </p:nvSpPr>
            <p:spPr>
              <a:xfrm>
                <a:off x="6116304" y="8227170"/>
                <a:ext cx="320040" cy="3200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0" name="Oval 139">
              <a:extLst>
                <a:ext uri="{FF2B5EF4-FFF2-40B4-BE49-F238E27FC236}">
                  <a16:creationId xmlns:a16="http://schemas.microsoft.com/office/drawing/2014/main" id="{2264E16F-857A-4567-9C09-01F8BA03FE22}"/>
                </a:ext>
              </a:extLst>
            </p:cNvPr>
            <p:cNvSpPr/>
            <p:nvPr userDrawn="1"/>
          </p:nvSpPr>
          <p:spPr>
            <a:xfrm>
              <a:off x="6184884" y="8295750"/>
              <a:ext cx="182880" cy="1828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Freeform: Shape 37">
            <a:extLst>
              <a:ext uri="{FF2B5EF4-FFF2-40B4-BE49-F238E27FC236}">
                <a16:creationId xmlns:a16="http://schemas.microsoft.com/office/drawing/2014/main" id="{73657794-F7A3-4030-9C54-38517D2C6C61}"/>
              </a:ext>
            </a:extLst>
          </p:cNvPr>
          <p:cNvSpPr/>
          <p:nvPr userDrawn="1"/>
        </p:nvSpPr>
        <p:spPr>
          <a:xfrm>
            <a:off x="0" y="2025665"/>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Rectangle 38">
            <a:extLst>
              <a:ext uri="{FF2B5EF4-FFF2-40B4-BE49-F238E27FC236}">
                <a16:creationId xmlns:a16="http://schemas.microsoft.com/office/drawing/2014/main" id="{EA65556A-38A5-4BA5-9A40-33F02F960B1E}"/>
              </a:ext>
            </a:extLst>
          </p:cNvPr>
          <p:cNvSpPr/>
          <p:nvPr userDrawn="1"/>
        </p:nvSpPr>
        <p:spPr>
          <a:xfrm>
            <a:off x="2033943"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02996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6101628" y="4053385"/>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4068239"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64220"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4058754"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rot="5400000">
            <a:off x="4074136"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2" cstate="screen">
            <a:extLst>
              <a:ext uri="{28A0092B-C50C-407E-A947-70E740481C1C}">
                <a14:useLocalDpi xmlns:a14="http://schemas.microsoft.com/office/drawing/2010/main" val="0"/>
              </a:ext>
            </a:extLst>
          </a:blip>
          <a:stretch>
            <a:fillRect/>
          </a:stretch>
        </p:blipFill>
        <p:spPr>
          <a:xfrm>
            <a:off x="2031592"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2034619"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2537077"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4058844"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2" y="6353175"/>
            <a:ext cx="1097280" cy="365125"/>
          </a:xfrm>
        </p:spPr>
        <p:txBody>
          <a:bodyPr/>
          <a:lstStyle>
            <a:lvl1pPr>
              <a:defRPr>
                <a:solidFill>
                  <a:schemeClr val="bg1"/>
                </a:solidFill>
              </a:defRPr>
            </a:lvl1pPr>
          </a:lstStyle>
          <a:p>
            <a:r>
              <a:rPr lang="en-US" dirty="0"/>
              <a:t>20XX</a:t>
            </a:r>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dirty="0"/>
              <a:t>Pitch deck title</a:t>
            </a:r>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5868264"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a:stCxn id="38" idx="4"/>
          </p:cNvCxnSpPr>
          <p:nvPr userDrawn="1"/>
        </p:nvCxnSpPr>
        <p:spPr>
          <a:xfrm flipV="1">
            <a:off x="0" y="1991841"/>
            <a:ext cx="5931799"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Column layout with icons">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2"/>
            <a:ext cx="9725026" cy="1325880"/>
          </a:xfrm>
        </p:spPr>
        <p:txBody>
          <a:bodyPr anchor="t" anchorCtr="0"/>
          <a:lstStyle>
            <a:lvl1pPr>
              <a:defRPr cap="all" baseline="0">
                <a:solidFill>
                  <a:schemeClr val="accent1"/>
                </a:solidFill>
              </a:defRPr>
            </a:lvl1pPr>
          </a:lstStyle>
          <a:p>
            <a:r>
              <a:rPr lang="en-US" dirty="0"/>
              <a:t>CLICK TO ADD TITLE</a:t>
            </a:r>
          </a:p>
        </p:txBody>
      </p:sp>
      <p:sp>
        <p:nvSpPr>
          <p:cNvPr id="60" name="Online Image Placeholder 59">
            <a:extLst>
              <a:ext uri="{FF2B5EF4-FFF2-40B4-BE49-F238E27FC236}">
                <a16:creationId xmlns:a16="http://schemas.microsoft.com/office/drawing/2014/main" id="{F2FF0A87-B95D-4E75-86C6-E701CBFD4305}"/>
              </a:ext>
            </a:extLst>
          </p:cNvPr>
          <p:cNvSpPr>
            <a:spLocks noGrp="1"/>
          </p:cNvSpPr>
          <p:nvPr>
            <p:ph type="clipArt" sz="quarter" idx="18"/>
          </p:nvPr>
        </p:nvSpPr>
        <p:spPr>
          <a:xfrm>
            <a:off x="2469641" y="2184400"/>
            <a:ext cx="914400" cy="914400"/>
          </a:xfrm>
        </p:spPr>
        <p:txBody>
          <a:bodyPr>
            <a:normAutofit/>
          </a:bodyPr>
          <a:lstStyle>
            <a:lvl1pPr>
              <a:defRPr sz="1200"/>
            </a:lvl1pPr>
          </a:lstStyle>
          <a:p>
            <a:r>
              <a:rPr lang="en-US"/>
              <a:t>Click icon to add online image</a:t>
            </a:r>
            <a:endParaRPr lang="en-US" dirty="0"/>
          </a:p>
        </p:txBody>
      </p:sp>
      <p:sp>
        <p:nvSpPr>
          <p:cNvPr id="61" name="Online Image Placeholder 59">
            <a:extLst>
              <a:ext uri="{FF2B5EF4-FFF2-40B4-BE49-F238E27FC236}">
                <a16:creationId xmlns:a16="http://schemas.microsoft.com/office/drawing/2014/main" id="{EFF0D2F8-0092-4566-A98C-DE7F11F1CC35}"/>
              </a:ext>
            </a:extLst>
          </p:cNvPr>
          <p:cNvSpPr>
            <a:spLocks noGrp="1"/>
          </p:cNvSpPr>
          <p:nvPr>
            <p:ph type="clipArt" sz="quarter" idx="19"/>
          </p:nvPr>
        </p:nvSpPr>
        <p:spPr>
          <a:xfrm>
            <a:off x="5960930" y="2184654"/>
            <a:ext cx="914400" cy="914400"/>
          </a:xfrm>
        </p:spPr>
        <p:txBody>
          <a:bodyPr>
            <a:normAutofit/>
          </a:bodyPr>
          <a:lstStyle>
            <a:lvl1pPr>
              <a:defRPr sz="1200"/>
            </a:lvl1pPr>
          </a:lstStyle>
          <a:p>
            <a:r>
              <a:rPr lang="en-US"/>
              <a:t>Click icon to add online image</a:t>
            </a:r>
            <a:endParaRPr lang="en-US" dirty="0"/>
          </a:p>
        </p:txBody>
      </p:sp>
      <p:sp>
        <p:nvSpPr>
          <p:cNvPr id="62" name="Online Image Placeholder 59">
            <a:extLst>
              <a:ext uri="{FF2B5EF4-FFF2-40B4-BE49-F238E27FC236}">
                <a16:creationId xmlns:a16="http://schemas.microsoft.com/office/drawing/2014/main" id="{C673B15F-D120-4C48-8834-4E87C6CCDE2C}"/>
              </a:ext>
            </a:extLst>
          </p:cNvPr>
          <p:cNvSpPr>
            <a:spLocks noGrp="1"/>
          </p:cNvSpPr>
          <p:nvPr>
            <p:ph type="clipArt" sz="quarter" idx="20"/>
          </p:nvPr>
        </p:nvSpPr>
        <p:spPr>
          <a:xfrm>
            <a:off x="9439445" y="2184400"/>
            <a:ext cx="914400" cy="914400"/>
          </a:xfrm>
        </p:spPr>
        <p:txBody>
          <a:bodyPr>
            <a:normAutofit/>
          </a:bodyPr>
          <a:lstStyle>
            <a:lvl1pPr>
              <a:defRPr sz="1200"/>
            </a:lvl1pPr>
          </a:lstStyle>
          <a:p>
            <a:r>
              <a:rPr lang="en-US"/>
              <a:t>Click icon to add online image</a:t>
            </a:r>
            <a:endParaRPr lang="en-US" dirty="0"/>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1555241" y="3366741"/>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1555241" y="3901419"/>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
            <a:extLst>
              <a:ext uri="{FF2B5EF4-FFF2-40B4-BE49-F238E27FC236}">
                <a16:creationId xmlns:a16="http://schemas.microsoft.com/office/drawing/2014/main" id="{D13E526C-A314-4221-BF6F-A27491DFB8F8}"/>
              </a:ext>
            </a:extLst>
          </p:cNvPr>
          <p:cNvSpPr>
            <a:spLocks noGrp="1"/>
          </p:cNvSpPr>
          <p:nvPr>
            <p:ph type="body" idx="15" hasCustomPrompt="1"/>
          </p:nvPr>
        </p:nvSpPr>
        <p:spPr>
          <a:xfrm>
            <a:off x="5046530" y="3359890"/>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16" name="Content Placeholder 2">
            <a:extLst>
              <a:ext uri="{FF2B5EF4-FFF2-40B4-BE49-F238E27FC236}">
                <a16:creationId xmlns:a16="http://schemas.microsoft.com/office/drawing/2014/main" id="{F8BF0048-EF4E-483F-8467-041ED0818280}"/>
              </a:ext>
            </a:extLst>
          </p:cNvPr>
          <p:cNvSpPr>
            <a:spLocks noGrp="1"/>
          </p:cNvSpPr>
          <p:nvPr>
            <p:ph sz="half" idx="14"/>
          </p:nvPr>
        </p:nvSpPr>
        <p:spPr>
          <a:xfrm>
            <a:off x="5046530" y="3894568"/>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8525045" y="3364836"/>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8525045" y="3901419"/>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a:extLst>
              <a:ext uri="{FF2B5EF4-FFF2-40B4-BE49-F238E27FC236}">
                <a16:creationId xmlns:a16="http://schemas.microsoft.com/office/drawing/2014/main" id="{4F4AB913-E6BC-42AA-956F-BE8B54570B15}"/>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3" name="Rectangle 12">
              <a:extLst>
                <a:ext uri="{FF2B5EF4-FFF2-40B4-BE49-F238E27FC236}">
                  <a16:creationId xmlns:a16="http://schemas.microsoft.com/office/drawing/2014/main" id="{39C870B4-B099-4311-A8C7-2C72CD4D74E5}"/>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0BFE83D-371B-498A-B5E9-347973288684}"/>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9866C73-B970-43C4-A474-D1203C4A3343}"/>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C0C1F8BB-C13B-4B90-91D2-C95CB1363F0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23" name="Rectangle 22">
              <a:extLst>
                <a:ext uri="{FF2B5EF4-FFF2-40B4-BE49-F238E27FC236}">
                  <a16:creationId xmlns:a16="http://schemas.microsoft.com/office/drawing/2014/main" id="{266F531E-E93E-4E5C-9674-1B9C610CDF5F}"/>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45">
              <a:extLst>
                <a:ext uri="{FF2B5EF4-FFF2-40B4-BE49-F238E27FC236}">
                  <a16:creationId xmlns:a16="http://schemas.microsoft.com/office/drawing/2014/main" id="{3E3AD939-EB0C-4B1E-9A4E-04D6BE504D40}"/>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3" name="Graphic 52">
              <a:extLst>
                <a:ext uri="{FF2B5EF4-FFF2-40B4-BE49-F238E27FC236}">
                  <a16:creationId xmlns:a16="http://schemas.microsoft.com/office/drawing/2014/main" id="{0C939296-0EC5-4504-B10B-2AA1A2F60A91}"/>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400000">
              <a:off x="-457200" y="5380762"/>
              <a:ext cx="1828800" cy="914400"/>
            </a:xfrm>
            <a:prstGeom prst="rect">
              <a:avLst/>
            </a:prstGeom>
          </p:spPr>
        </p:pic>
      </p:grpSp>
      <p:sp>
        <p:nvSpPr>
          <p:cNvPr id="63" name="Date Placeholder 3">
            <a:extLst>
              <a:ext uri="{FF2B5EF4-FFF2-40B4-BE49-F238E27FC236}">
                <a16:creationId xmlns:a16="http://schemas.microsoft.com/office/drawing/2014/main" id="{834AD064-B2F1-4462-89CD-E6E2F6B06EA2}"/>
              </a:ext>
            </a:extLst>
          </p:cNvPr>
          <p:cNvSpPr>
            <a:spLocks noGrp="1"/>
          </p:cNvSpPr>
          <p:nvPr>
            <p:ph type="dt" sz="half" idx="10"/>
          </p:nvPr>
        </p:nvSpPr>
        <p:spPr>
          <a:xfrm>
            <a:off x="1554480" y="6353175"/>
            <a:ext cx="1097280" cy="365125"/>
          </a:xfrm>
        </p:spPr>
        <p:txBody>
          <a:bodyPr/>
          <a:lstStyle>
            <a:lvl1pPr>
              <a:defRPr>
                <a:solidFill>
                  <a:schemeClr val="tx1">
                    <a:lumMod val="75000"/>
                    <a:lumOff val="25000"/>
                  </a:schemeClr>
                </a:solidFill>
              </a:defRPr>
            </a:lvl1pPr>
          </a:lstStyle>
          <a:p>
            <a:r>
              <a:rPr lang="en-US" dirty="0"/>
              <a:t>20XX</a:t>
            </a:r>
          </a:p>
        </p:txBody>
      </p:sp>
      <p:sp>
        <p:nvSpPr>
          <p:cNvPr id="64" name="Footer Placeholder 4">
            <a:extLst>
              <a:ext uri="{FF2B5EF4-FFF2-40B4-BE49-F238E27FC236}">
                <a16:creationId xmlns:a16="http://schemas.microsoft.com/office/drawing/2014/main" id="{201E0480-817D-41A9-8CC8-A0AFF1B9B41C}"/>
              </a:ext>
            </a:extLst>
          </p:cNvPr>
          <p:cNvSpPr>
            <a:spLocks noGrp="1"/>
          </p:cNvSpPr>
          <p:nvPr>
            <p:ph type="ftr" sz="quarter" idx="11"/>
          </p:nvPr>
        </p:nvSpPr>
        <p:spPr>
          <a:xfrm>
            <a:off x="574452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65" name="Slide Number Placeholder 5">
            <a:extLst>
              <a:ext uri="{FF2B5EF4-FFF2-40B4-BE49-F238E27FC236}">
                <a16:creationId xmlns:a16="http://schemas.microsoft.com/office/drawing/2014/main" id="{01D21600-5A92-452F-96FB-F6BC365A44BB}"/>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31323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044952" y="898524"/>
            <a:ext cx="8232648" cy="1325880"/>
          </a:xfrm>
        </p:spPr>
        <p:txBody>
          <a:bodyPr anchor="t" anchorCtr="0"/>
          <a:lstStyle>
            <a:lvl1pPr>
              <a:defRPr cap="all" baseline="0">
                <a:solidFill>
                  <a:schemeClr val="accent1"/>
                </a:solidFill>
              </a:defRPr>
            </a:lvl1pPr>
          </a:lstStyle>
          <a:p>
            <a:r>
              <a:rPr lang="en-US" dirty="0"/>
              <a:t>CLICK TO ADD TITLE</a:t>
            </a:r>
          </a:p>
        </p:txBody>
      </p:sp>
      <p:grpSp>
        <p:nvGrpSpPr>
          <p:cNvPr id="3" name="Group 2">
            <a:extLst>
              <a:ext uri="{FF2B5EF4-FFF2-40B4-BE49-F238E27FC236}">
                <a16:creationId xmlns:a16="http://schemas.microsoft.com/office/drawing/2014/main" id="{11529D7C-E220-400B-93DB-76E3FF912E01}"/>
              </a:ext>
              <a:ext uri="{C183D7F6-B498-43B3-948B-1728B52AA6E4}">
                <adec:decorative xmlns:adec="http://schemas.microsoft.com/office/drawing/2017/decorative" val="1"/>
              </a:ext>
            </a:extLst>
          </p:cNvPr>
          <p:cNvGrpSpPr/>
          <p:nvPr userDrawn="1"/>
        </p:nvGrpSpPr>
        <p:grpSpPr>
          <a:xfrm>
            <a:off x="0" y="0"/>
            <a:ext cx="2160614" cy="6858000"/>
            <a:chOff x="0" y="0"/>
            <a:chExt cx="2160614" cy="6858000"/>
          </a:xfrm>
        </p:grpSpPr>
        <p:sp>
          <p:nvSpPr>
            <p:cNvPr id="7" name="Rectangle 6">
              <a:extLst>
                <a:ext uri="{FF2B5EF4-FFF2-40B4-BE49-F238E27FC236}">
                  <a16:creationId xmlns:a16="http://schemas.microsoft.com/office/drawing/2014/main" id="{E557D1F3-8C55-47FE-B39A-86D30F8FFEA1}"/>
                </a:ext>
              </a:extLst>
            </p:cNvPr>
            <p:cNvSpPr/>
            <p:nvPr userDrawn="1"/>
          </p:nvSpPr>
          <p:spPr>
            <a:xfrm>
              <a:off x="0" y="0"/>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0" y="4828032"/>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13172"/>
              <a:ext cx="2029968" cy="2029968"/>
            </a:xfrm>
            <a:prstGeom prst="rect">
              <a:avLst/>
            </a:prstGeom>
          </p:spPr>
        </p:pic>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828032"/>
              <a:ext cx="2029968" cy="2029968"/>
            </a:xfrm>
            <a:prstGeom prst="rect">
              <a:avLst/>
            </a:prstGeom>
          </p:spPr>
        </p:pic>
        <p:sp>
          <p:nvSpPr>
            <p:cNvPr id="39" name="Rectangle 38">
              <a:extLst>
                <a:ext uri="{FF2B5EF4-FFF2-40B4-BE49-F238E27FC236}">
                  <a16:creationId xmlns:a16="http://schemas.microsoft.com/office/drawing/2014/main" id="{9837D25D-BADF-40E0-B7F9-1288B53AA656}"/>
                </a:ext>
              </a:extLst>
            </p:cNvPr>
            <p:cNvSpPr/>
            <p:nvPr userDrawn="1"/>
          </p:nvSpPr>
          <p:spPr>
            <a:xfrm flipH="1">
              <a:off x="0" y="1995685"/>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3A847BA4-24DF-47BE-BE28-02415C2A2D3C}"/>
                </a:ext>
              </a:extLst>
            </p:cNvPr>
            <p:cNvGrpSpPr/>
            <p:nvPr userDrawn="1"/>
          </p:nvGrpSpPr>
          <p:grpSpPr>
            <a:xfrm>
              <a:off x="56351" y="206456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0" y="4022308"/>
              <a:ext cx="2033751" cy="8057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0" y="2065206"/>
              <a:ext cx="1014984" cy="192024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a:endCxn id="64" idx="6"/>
            </p:cNvCxnSpPr>
            <p:nvPr userDrawn="1"/>
          </p:nvCxnSpPr>
          <p:spPr>
            <a:xfrm>
              <a:off x="0" y="2008397"/>
              <a:ext cx="2160614"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886294" y="1871237"/>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Text Placeholder 2">
            <a:extLst>
              <a:ext uri="{FF2B5EF4-FFF2-40B4-BE49-F238E27FC236}">
                <a16:creationId xmlns:a16="http://schemas.microsoft.com/office/drawing/2014/main" id="{7FB5CF9E-DFF1-49F6-9EF8-EDA1F1E293C7}"/>
              </a:ext>
            </a:extLst>
          </p:cNvPr>
          <p:cNvSpPr>
            <a:spLocks noGrp="1"/>
          </p:cNvSpPr>
          <p:nvPr>
            <p:ph type="body" idx="13" hasCustomPrompt="1"/>
          </p:nvPr>
        </p:nvSpPr>
        <p:spPr>
          <a:xfrm>
            <a:off x="3044952"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Text Placeholder 3">
            <a:extLst>
              <a:ext uri="{FF2B5EF4-FFF2-40B4-BE49-F238E27FC236}">
                <a16:creationId xmlns:a16="http://schemas.microsoft.com/office/drawing/2014/main" id="{5C2828A1-5E2B-4E4E-A1F7-2C356780F547}"/>
              </a:ext>
            </a:extLst>
          </p:cNvPr>
          <p:cNvSpPr>
            <a:spLocks noGrp="1"/>
          </p:cNvSpPr>
          <p:nvPr>
            <p:ph type="body" sz="quarter" idx="16"/>
          </p:nvPr>
        </p:nvSpPr>
        <p:spPr>
          <a:xfrm>
            <a:off x="3048000"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a:t>Click to edit Master text styles</a:t>
            </a:r>
          </a:p>
        </p:txBody>
      </p:sp>
      <p:sp>
        <p:nvSpPr>
          <p:cNvPr id="78" name="Text Placeholder 2">
            <a:extLst>
              <a:ext uri="{FF2B5EF4-FFF2-40B4-BE49-F238E27FC236}">
                <a16:creationId xmlns:a16="http://schemas.microsoft.com/office/drawing/2014/main" id="{6B7FC992-8079-42D9-8481-2B5075C195E1}"/>
              </a:ext>
            </a:extLst>
          </p:cNvPr>
          <p:cNvSpPr>
            <a:spLocks noGrp="1"/>
          </p:cNvSpPr>
          <p:nvPr>
            <p:ph type="body" idx="15" hasCustomPrompt="1"/>
          </p:nvPr>
        </p:nvSpPr>
        <p:spPr>
          <a:xfrm>
            <a:off x="5926836"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79" name="Text Placeholder 3">
            <a:extLst>
              <a:ext uri="{FF2B5EF4-FFF2-40B4-BE49-F238E27FC236}">
                <a16:creationId xmlns:a16="http://schemas.microsoft.com/office/drawing/2014/main" id="{7B255ED8-3C11-4BF0-B064-0623B23B0B72}"/>
              </a:ext>
            </a:extLst>
          </p:cNvPr>
          <p:cNvSpPr>
            <a:spLocks noGrp="1"/>
          </p:cNvSpPr>
          <p:nvPr>
            <p:ph type="body" sz="quarter" idx="17"/>
          </p:nvPr>
        </p:nvSpPr>
        <p:spPr>
          <a:xfrm>
            <a:off x="5926836"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a:t>Click to edit Master text styles</a:t>
            </a:r>
          </a:p>
        </p:txBody>
      </p:sp>
      <p:sp>
        <p:nvSpPr>
          <p:cNvPr id="68" name="Text Placeholder 4">
            <a:extLst>
              <a:ext uri="{FF2B5EF4-FFF2-40B4-BE49-F238E27FC236}">
                <a16:creationId xmlns:a16="http://schemas.microsoft.com/office/drawing/2014/main" id="{CE356C04-FB22-4541-9D39-D5C0676F66BC}"/>
              </a:ext>
            </a:extLst>
          </p:cNvPr>
          <p:cNvSpPr>
            <a:spLocks noGrp="1"/>
          </p:cNvSpPr>
          <p:nvPr>
            <p:ph type="body" sz="quarter" idx="3" hasCustomPrompt="1"/>
          </p:nvPr>
        </p:nvSpPr>
        <p:spPr>
          <a:xfrm>
            <a:off x="8808720"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81" name="Text Placeholder 3">
            <a:extLst>
              <a:ext uri="{FF2B5EF4-FFF2-40B4-BE49-F238E27FC236}">
                <a16:creationId xmlns:a16="http://schemas.microsoft.com/office/drawing/2014/main" id="{BA0F0565-F3E0-4B3E-A99B-282A6236532C}"/>
              </a:ext>
            </a:extLst>
          </p:cNvPr>
          <p:cNvSpPr>
            <a:spLocks noGrp="1"/>
          </p:cNvSpPr>
          <p:nvPr>
            <p:ph type="body" sz="quarter" idx="18"/>
          </p:nvPr>
        </p:nvSpPr>
        <p:spPr>
          <a:xfrm>
            <a:off x="8808720"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a:t>Click to edit Master text styles</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044952" y="6353175"/>
            <a:ext cx="1097280" cy="365125"/>
          </a:xfrm>
        </p:spPr>
        <p:txBody>
          <a:bodyPr/>
          <a:lstStyle>
            <a:lvl1pPr>
              <a:defRPr>
                <a:solidFill>
                  <a:schemeClr val="tx1">
                    <a:lumMod val="75000"/>
                    <a:lumOff val="25000"/>
                  </a:schemeClr>
                </a:solidFill>
              </a:defRPr>
            </a:lvl1pPr>
          </a:lstStyle>
          <a:p>
            <a:r>
              <a:rPr lang="en-US" dirty="0"/>
              <a:t>20XX</a:t>
            </a:r>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489763"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4761049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1" r:id="rId3"/>
    <p:sldLayoutId id="2147483677" r:id="rId4"/>
    <p:sldLayoutId id="2147483679" r:id="rId5"/>
    <p:sldLayoutId id="2147483678" r:id="rId6"/>
    <p:sldLayoutId id="2147483681" r:id="rId7"/>
    <p:sldLayoutId id="2147483680" r:id="rId8"/>
    <p:sldLayoutId id="2147483694" r:id="rId9"/>
    <p:sldLayoutId id="2147483685" r:id="rId10"/>
    <p:sldLayoutId id="2147483696" r:id="rId11"/>
    <p:sldLayoutId id="2147483697" r:id="rId12"/>
    <p:sldLayoutId id="2147483687" r:id="rId13"/>
    <p:sldLayoutId id="2147483684" r:id="rId14"/>
    <p:sldLayoutId id="2147483698" r:id="rId15"/>
    <p:sldLayoutId id="2147483676" r:id="rId16"/>
    <p:sldLayoutId id="2147483671" r:id="rId17"/>
    <p:sldLayoutId id="2147483670" r:id="rId18"/>
    <p:sldLayoutId id="2147483683" r:id="rId19"/>
    <p:sldLayoutId id="2147483672" r:id="rId20"/>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48.png"/><Relationship Id="rId2" Type="http://schemas.openxmlformats.org/officeDocument/2006/relationships/image" Target="../media/image42.png"/><Relationship Id="rId16" Type="http://schemas.openxmlformats.org/officeDocument/2006/relationships/image" Target="../media/image50.png"/><Relationship Id="rId1" Type="http://schemas.openxmlformats.org/officeDocument/2006/relationships/slideLayout" Target="../slideLayouts/slideLayout16.xml"/><Relationship Id="rId6" Type="http://schemas.openxmlformats.org/officeDocument/2006/relationships/image" Target="../media/image45.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47.png"/><Relationship Id="rId4" Type="http://schemas.openxmlformats.org/officeDocument/2006/relationships/image" Target="../media/image44.png"/><Relationship Id="rId9" Type="http://schemas.openxmlformats.org/officeDocument/2006/relationships/customXml" Target="../ink/ink4.xml"/><Relationship Id="rId1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8.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8.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315776" y="1041400"/>
            <a:ext cx="8305104" cy="2387600"/>
          </a:xfrm>
        </p:spPr>
        <p:txBody>
          <a:bodyPr>
            <a:normAutofit/>
          </a:bodyPr>
          <a:lstStyle/>
          <a:p>
            <a:r>
              <a:rPr lang="en-IN" sz="8000" dirty="0">
                <a:latin typeface="Tempus Sans ITC" panose="04020404030D07020202" pitchFamily="82" charset="0"/>
              </a:rPr>
              <a:t>SMART ROOM</a:t>
            </a:r>
            <a:endParaRPr lang="en-US" sz="8000" dirty="0">
              <a:latin typeface="Tempus Sans ITC" panose="04020404030D07020202" pitchFamily="82" charset="0"/>
            </a:endParaRP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B6D5B665-A640-4C90-A812-51AFE038FDF2}"/>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10</a:t>
            </a:fld>
            <a:endParaRPr lang="en-US" dirty="0"/>
          </a:p>
        </p:txBody>
      </p:sp>
      <p:sp>
        <p:nvSpPr>
          <p:cNvPr id="26" name="Title 1">
            <a:extLst>
              <a:ext uri="{FF2B5EF4-FFF2-40B4-BE49-F238E27FC236}">
                <a16:creationId xmlns:a16="http://schemas.microsoft.com/office/drawing/2014/main" id="{81A8B811-C8A9-A892-3D82-37961A37E93D}"/>
              </a:ext>
            </a:extLst>
          </p:cNvPr>
          <p:cNvSpPr>
            <a:spLocks noGrp="1"/>
          </p:cNvSpPr>
          <p:nvPr>
            <p:ph type="title"/>
          </p:nvPr>
        </p:nvSpPr>
        <p:spPr>
          <a:xfrm>
            <a:off x="2651685" y="609600"/>
            <a:ext cx="8596668" cy="1320800"/>
          </a:xfrm>
        </p:spPr>
        <p:txBody>
          <a:bodyPr>
            <a:normAutofit/>
          </a:bodyPr>
          <a:lstStyle/>
          <a:p>
            <a:pPr algn="ctr"/>
            <a:r>
              <a:rPr lang="en-IN" sz="4800" dirty="0">
                <a:latin typeface="Bell MT" panose="02020503060305020303" pitchFamily="18" charset="0"/>
              </a:rPr>
              <a:t>Working principle</a:t>
            </a:r>
          </a:p>
        </p:txBody>
      </p:sp>
      <p:sp>
        <p:nvSpPr>
          <p:cNvPr id="27" name="Content Placeholder 2">
            <a:extLst>
              <a:ext uri="{FF2B5EF4-FFF2-40B4-BE49-F238E27FC236}">
                <a16:creationId xmlns:a16="http://schemas.microsoft.com/office/drawing/2014/main" id="{D31416EA-7358-4432-D714-F3A7836DF6CB}"/>
              </a:ext>
            </a:extLst>
          </p:cNvPr>
          <p:cNvSpPr txBox="1">
            <a:spLocks/>
          </p:cNvSpPr>
          <p:nvPr/>
        </p:nvSpPr>
        <p:spPr>
          <a:xfrm>
            <a:off x="2651685" y="1545389"/>
            <a:ext cx="8863268" cy="4526547"/>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IN" sz="2800" dirty="0">
                <a:solidFill>
                  <a:schemeClr val="tx2">
                    <a:lumMod val="25000"/>
                  </a:schemeClr>
                </a:solidFill>
                <a:latin typeface="Bradley Hand ITC" panose="03070402050302030203" pitchFamily="66" charset="0"/>
              </a:rPr>
              <a:t>The ultrasonic sensor detects when the door is opened or closed</a:t>
            </a:r>
          </a:p>
          <a:p>
            <a:pPr lvl="1"/>
            <a:r>
              <a:rPr lang="en-IN" sz="2800" dirty="0">
                <a:solidFill>
                  <a:schemeClr val="tx2">
                    <a:lumMod val="25000"/>
                  </a:schemeClr>
                </a:solidFill>
                <a:latin typeface="Bradley Hand ITC" panose="03070402050302030203" pitchFamily="66" charset="0"/>
              </a:rPr>
              <a:t>The pir sensor is used to detect the direction of movement of the person by detecting if there is motion inside the room</a:t>
            </a:r>
          </a:p>
          <a:p>
            <a:pPr lvl="1"/>
            <a:r>
              <a:rPr lang="en-IN" sz="2800" dirty="0">
                <a:solidFill>
                  <a:schemeClr val="tx2">
                    <a:lumMod val="25000"/>
                  </a:schemeClr>
                </a:solidFill>
                <a:latin typeface="Bradley Hand ITC" panose="03070402050302030203" pitchFamily="66" charset="0"/>
              </a:rPr>
              <a:t>The data from both sensors is combined to increment or decrement the global counter of the number of occupants in the room</a:t>
            </a:r>
          </a:p>
          <a:p>
            <a:pPr lvl="1"/>
            <a:r>
              <a:rPr lang="en-IN" sz="2800" dirty="0">
                <a:solidFill>
                  <a:schemeClr val="tx2">
                    <a:lumMod val="25000"/>
                  </a:schemeClr>
                </a:solidFill>
                <a:latin typeface="Bradley Hand ITC" panose="03070402050302030203" pitchFamily="66" charset="0"/>
              </a:rPr>
              <a:t>When the count is zero, we check if the lights and air conditioning are turned off, and if not, we sound the buzzer to remind the person leaving last to turn them off</a:t>
            </a:r>
          </a:p>
          <a:p>
            <a:pPr lvl="1"/>
            <a:r>
              <a:rPr lang="en-IN" sz="2800" dirty="0">
                <a:solidFill>
                  <a:schemeClr val="tx2">
                    <a:lumMod val="25000"/>
                  </a:schemeClr>
                </a:solidFill>
                <a:latin typeface="Bradley Hand ITC" panose="03070402050302030203" pitchFamily="66" charset="0"/>
              </a:rPr>
              <a:t>When the room occupancy is more than the threshold value, then the second buzzer will be turned on</a:t>
            </a:r>
          </a:p>
        </p:txBody>
      </p:sp>
    </p:spTree>
    <p:extLst>
      <p:ext uri="{BB962C8B-B14F-4D97-AF65-F5344CB8AC3E}">
        <p14:creationId xmlns:p14="http://schemas.microsoft.com/office/powerpoint/2010/main" val="1672070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699B6B9-F626-224E-D89E-613750CD4305}"/>
              </a:ext>
            </a:extLst>
          </p:cNvPr>
          <p:cNvSpPr>
            <a:spLocks noGrp="1"/>
          </p:cNvSpPr>
          <p:nvPr>
            <p:ph type="sldNum" sz="quarter" idx="12"/>
          </p:nvPr>
        </p:nvSpPr>
        <p:spPr/>
        <p:txBody>
          <a:bodyPr/>
          <a:lstStyle/>
          <a:p>
            <a:fld id="{B5CEABB6-07DC-46E8-9B57-56EC44A396E5}" type="slidenum">
              <a:rPr lang="en-US" smtClean="0"/>
              <a:pPr/>
              <a:t>11</a:t>
            </a:fld>
            <a:endParaRPr lang="en-US" dirty="0"/>
          </a:p>
        </p:txBody>
      </p:sp>
      <p:sp>
        <p:nvSpPr>
          <p:cNvPr id="7" name="TextBox 6">
            <a:extLst>
              <a:ext uri="{FF2B5EF4-FFF2-40B4-BE49-F238E27FC236}">
                <a16:creationId xmlns:a16="http://schemas.microsoft.com/office/drawing/2014/main" id="{1683445E-FCAB-4F5D-3ECD-DEAA16CEDBFB}"/>
              </a:ext>
            </a:extLst>
          </p:cNvPr>
          <p:cNvSpPr txBox="1"/>
          <p:nvPr/>
        </p:nvSpPr>
        <p:spPr>
          <a:xfrm>
            <a:off x="4287114" y="696018"/>
            <a:ext cx="7780335" cy="1938992"/>
          </a:xfrm>
          <a:prstGeom prst="rect">
            <a:avLst/>
          </a:prstGeom>
          <a:noFill/>
        </p:spPr>
        <p:txBody>
          <a:bodyPr wrap="none" rtlCol="0">
            <a:spAutoFit/>
          </a:bodyPr>
          <a:lstStyle/>
          <a:p>
            <a:r>
              <a:rPr lang="en-IN" sz="6000" dirty="0">
                <a:solidFill>
                  <a:schemeClr val="accent6">
                    <a:lumMod val="50000"/>
                  </a:schemeClr>
                </a:solidFill>
                <a:latin typeface="Cooper Black" panose="0208090404030B020404" pitchFamily="18" charset="0"/>
              </a:rPr>
              <a:t>PROJECT </a:t>
            </a:r>
          </a:p>
          <a:p>
            <a:r>
              <a:rPr lang="en-IN" sz="6000" dirty="0">
                <a:solidFill>
                  <a:schemeClr val="accent6">
                    <a:lumMod val="50000"/>
                  </a:schemeClr>
                </a:solidFill>
                <a:latin typeface="Cooper Black" panose="0208090404030B020404" pitchFamily="18" charset="0"/>
              </a:rPr>
              <a:t>DEMONSTRATION </a:t>
            </a:r>
          </a:p>
        </p:txBody>
      </p:sp>
    </p:spTree>
    <p:extLst>
      <p:ext uri="{BB962C8B-B14F-4D97-AF65-F5344CB8AC3E}">
        <p14:creationId xmlns:p14="http://schemas.microsoft.com/office/powerpoint/2010/main" val="3945541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uzzer">
            <a:hlinkClick r:id="" action="ppaction://media"/>
            <a:extLst>
              <a:ext uri="{FF2B5EF4-FFF2-40B4-BE49-F238E27FC236}">
                <a16:creationId xmlns:a16="http://schemas.microsoft.com/office/drawing/2014/main" id="{3C1D7F09-ABEA-93B3-2CB6-8FF370230CB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85195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ooter Placeholder 23">
            <a:extLst>
              <a:ext uri="{FF2B5EF4-FFF2-40B4-BE49-F238E27FC236}">
                <a16:creationId xmlns:a16="http://schemas.microsoft.com/office/drawing/2014/main" id="{E8C12A0D-F4F0-42DA-9829-6FC870648BEB}"/>
              </a:ext>
            </a:extLst>
          </p:cNvPr>
          <p:cNvSpPr>
            <a:spLocks noGrp="1"/>
          </p:cNvSpPr>
          <p:nvPr>
            <p:ph type="ftr" sz="quarter" idx="11"/>
          </p:nvPr>
        </p:nvSpPr>
        <p:spPr>
          <a:xfrm>
            <a:off x="5424487" y="6350000"/>
            <a:ext cx="2286000" cy="365125"/>
          </a:xfrm>
        </p:spPr>
        <p:txBody>
          <a:bodyPr/>
          <a:lstStyle/>
          <a:p>
            <a:r>
              <a:rPr lang="en-US" dirty="0"/>
              <a:t>Pitch deck title</a:t>
            </a:r>
          </a:p>
        </p:txBody>
      </p:sp>
      <p:sp>
        <p:nvSpPr>
          <p:cNvPr id="25" name="Slide Number Placeholder 24">
            <a:extLst>
              <a:ext uri="{FF2B5EF4-FFF2-40B4-BE49-F238E27FC236}">
                <a16:creationId xmlns:a16="http://schemas.microsoft.com/office/drawing/2014/main" id="{192F5D44-F3E7-4917-B2F7-31AFADC9C7FF}"/>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13</a:t>
            </a:fld>
            <a:endParaRPr lang="en-US" dirty="0"/>
          </a:p>
        </p:txBody>
      </p:sp>
      <p:sp>
        <p:nvSpPr>
          <p:cNvPr id="20" name="Title 1">
            <a:extLst>
              <a:ext uri="{FF2B5EF4-FFF2-40B4-BE49-F238E27FC236}">
                <a16:creationId xmlns:a16="http://schemas.microsoft.com/office/drawing/2014/main" id="{239B0BF9-F75C-7648-BC6C-B9E81C94B589}"/>
              </a:ext>
            </a:extLst>
          </p:cNvPr>
          <p:cNvSpPr>
            <a:spLocks noGrp="1"/>
          </p:cNvSpPr>
          <p:nvPr>
            <p:ph type="title"/>
          </p:nvPr>
        </p:nvSpPr>
        <p:spPr>
          <a:xfrm>
            <a:off x="635536" y="677134"/>
            <a:ext cx="10058400" cy="1667203"/>
          </a:xfrm>
        </p:spPr>
        <p:txBody>
          <a:bodyPr>
            <a:noAutofit/>
          </a:bodyPr>
          <a:lstStyle/>
          <a:p>
            <a:pPr marL="0" indent="0"/>
            <a:br>
              <a:rPr lang="en-IN" sz="3600" dirty="0">
                <a:solidFill>
                  <a:srgbClr val="0070C0"/>
                </a:solidFill>
                <a:latin typeface="Gabriola" panose="04040605051002020D02" pitchFamily="82" charset="0"/>
                <a:cs typeface="Dubai Medium" panose="020B0603030403030204" pitchFamily="34" charset="-78"/>
              </a:rPr>
            </a:br>
            <a:r>
              <a:rPr lang="en-IN" sz="3600" cap="none" dirty="0">
                <a:solidFill>
                  <a:srgbClr val="0070C0"/>
                </a:solidFill>
                <a:latin typeface="Gabriola" panose="04040605051002020D02" pitchFamily="82" charset="0"/>
                <a:cs typeface="Dubai Medium" panose="020B0603030403030204" pitchFamily="34" charset="-78"/>
              </a:rPr>
              <a:t>As a secondary goal, we take the data collected by the temperature and light sensors and store it on the cloud to be processed for analytics later</a:t>
            </a:r>
            <a:r>
              <a:rPr lang="en-IN" sz="3600" dirty="0">
                <a:solidFill>
                  <a:srgbClr val="0070C0"/>
                </a:solidFill>
                <a:latin typeface="Gabriola" panose="04040605051002020D02" pitchFamily="82" charset="0"/>
                <a:cs typeface="Dubai Medium" panose="020B0603030403030204" pitchFamily="34" charset="-78"/>
              </a:rPr>
              <a:t>.</a:t>
            </a:r>
            <a:br>
              <a:rPr lang="en-IN" sz="3600" dirty="0">
                <a:solidFill>
                  <a:srgbClr val="0070C0"/>
                </a:solidFill>
                <a:latin typeface="Gabriola" panose="04040605051002020D02" pitchFamily="82" charset="0"/>
                <a:cs typeface="Dubai Medium" panose="020B0603030403030204" pitchFamily="34" charset="-78"/>
              </a:rPr>
            </a:br>
            <a:endParaRPr lang="en-IN" sz="4800" dirty="0">
              <a:solidFill>
                <a:srgbClr val="0070C0"/>
              </a:solidFill>
              <a:latin typeface="Gabriola" panose="04040605051002020D02" pitchFamily="82" charset="0"/>
              <a:cs typeface="Dubai Medium" panose="020B0603030403030204" pitchFamily="34" charset="-78"/>
            </a:endParaRPr>
          </a:p>
        </p:txBody>
      </p:sp>
      <p:pic>
        <p:nvPicPr>
          <p:cNvPr id="18" name="Picture 17">
            <a:extLst>
              <a:ext uri="{FF2B5EF4-FFF2-40B4-BE49-F238E27FC236}">
                <a16:creationId xmlns:a16="http://schemas.microsoft.com/office/drawing/2014/main" id="{2EE81F33-EB30-A402-520C-92F3EB7024FF}"/>
              </a:ext>
            </a:extLst>
          </p:cNvPr>
          <p:cNvPicPr>
            <a:picLocks noChangeAspect="1"/>
          </p:cNvPicPr>
          <p:nvPr/>
        </p:nvPicPr>
        <p:blipFill>
          <a:blip r:embed="rId2"/>
          <a:stretch>
            <a:fillRect/>
          </a:stretch>
        </p:blipFill>
        <p:spPr>
          <a:xfrm>
            <a:off x="2993798" y="2923772"/>
            <a:ext cx="5532599" cy="3749365"/>
          </a:xfrm>
          <a:prstGeom prst="rect">
            <a:avLst/>
          </a:prstGeom>
        </p:spPr>
      </p:pic>
      <p:sp>
        <p:nvSpPr>
          <p:cNvPr id="7" name="Title 1">
            <a:extLst>
              <a:ext uri="{FF2B5EF4-FFF2-40B4-BE49-F238E27FC236}">
                <a16:creationId xmlns:a16="http://schemas.microsoft.com/office/drawing/2014/main" id="{1986F8DB-ED7B-0792-5EF6-A11D66E1026F}"/>
              </a:ext>
            </a:extLst>
          </p:cNvPr>
          <p:cNvSpPr txBox="1">
            <a:spLocks/>
          </p:cNvSpPr>
          <p:nvPr/>
        </p:nvSpPr>
        <p:spPr>
          <a:xfrm>
            <a:off x="635536" y="436248"/>
            <a:ext cx="6800850" cy="926021"/>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b="1" kern="1200" cap="all" baseline="0">
                <a:solidFill>
                  <a:schemeClr val="accent1"/>
                </a:solidFill>
                <a:latin typeface="+mj-lt"/>
                <a:ea typeface="+mj-ea"/>
                <a:cs typeface="+mj-cs"/>
              </a:defRPr>
            </a:lvl1pPr>
          </a:lstStyle>
          <a:p>
            <a:r>
              <a:rPr lang="en-IN" dirty="0"/>
              <a:t>Data collection</a:t>
            </a:r>
            <a:endParaRPr lang="en-US" dirty="0"/>
          </a:p>
        </p:txBody>
      </p:sp>
    </p:spTree>
    <p:extLst>
      <p:ext uri="{BB962C8B-B14F-4D97-AF65-F5344CB8AC3E}">
        <p14:creationId xmlns:p14="http://schemas.microsoft.com/office/powerpoint/2010/main" val="4151694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42D108-1BA8-4015-8A00-41E4AF57BE59}"/>
              </a:ext>
            </a:extLst>
          </p:cNvPr>
          <p:cNvSpPr>
            <a:spLocks noGrp="1"/>
          </p:cNvSpPr>
          <p:nvPr>
            <p:ph type="dt" sz="half" idx="10"/>
          </p:nvPr>
        </p:nvSpPr>
        <p:spPr>
          <a:xfrm>
            <a:off x="914400" y="6353175"/>
            <a:ext cx="1097280" cy="365125"/>
          </a:xfrm>
        </p:spPr>
        <p:txBody>
          <a:bodyPr/>
          <a:lstStyle/>
          <a:p>
            <a:r>
              <a:rPr lang="en-US" dirty="0"/>
              <a:t>20XX</a:t>
            </a:r>
          </a:p>
        </p:txBody>
      </p:sp>
      <p:sp>
        <p:nvSpPr>
          <p:cNvPr id="3" name="Footer Placeholder 2">
            <a:extLst>
              <a:ext uri="{FF2B5EF4-FFF2-40B4-BE49-F238E27FC236}">
                <a16:creationId xmlns:a16="http://schemas.microsoft.com/office/drawing/2014/main" id="{DC8DAF17-B5B6-4AFF-9C90-893745070A63}"/>
              </a:ext>
            </a:extLst>
          </p:cNvPr>
          <p:cNvSpPr>
            <a:spLocks noGrp="1"/>
          </p:cNvSpPr>
          <p:nvPr>
            <p:ph type="ftr" sz="quarter" idx="11"/>
          </p:nvPr>
        </p:nvSpPr>
        <p:spPr>
          <a:xfrm>
            <a:off x="5424488" y="6350000"/>
            <a:ext cx="2286000" cy="365125"/>
          </a:xfrm>
        </p:spPr>
        <p:txBody>
          <a:bodyPr/>
          <a:lstStyle/>
          <a:p>
            <a:r>
              <a:rPr lang="en-US" dirty="0"/>
              <a:t>Pitch deck title</a:t>
            </a:r>
          </a:p>
        </p:txBody>
      </p:sp>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14</a:t>
            </a:fld>
            <a:endParaRPr lang="en-US" dirty="0"/>
          </a:p>
        </p:txBody>
      </p:sp>
      <p:pic>
        <p:nvPicPr>
          <p:cNvPr id="8" name="Picture 7">
            <a:extLst>
              <a:ext uri="{FF2B5EF4-FFF2-40B4-BE49-F238E27FC236}">
                <a16:creationId xmlns:a16="http://schemas.microsoft.com/office/drawing/2014/main" id="{764B7C85-331A-BE2A-B9F7-836976EEC293}"/>
              </a:ext>
            </a:extLst>
          </p:cNvPr>
          <p:cNvPicPr>
            <a:picLocks noChangeAspect="1"/>
          </p:cNvPicPr>
          <p:nvPr/>
        </p:nvPicPr>
        <p:blipFill>
          <a:blip r:embed="rId2"/>
          <a:stretch>
            <a:fillRect/>
          </a:stretch>
        </p:blipFill>
        <p:spPr>
          <a:xfrm>
            <a:off x="914401" y="199327"/>
            <a:ext cx="10208894" cy="6459345"/>
          </a:xfrm>
          <a:prstGeom prst="rect">
            <a:avLst/>
          </a:prstGeom>
        </p:spPr>
      </p:pic>
    </p:spTree>
    <p:extLst>
      <p:ext uri="{BB962C8B-B14F-4D97-AF65-F5344CB8AC3E}">
        <p14:creationId xmlns:p14="http://schemas.microsoft.com/office/powerpoint/2010/main" val="284681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15</a:t>
            </a:fld>
            <a:endParaRPr lang="en-US" dirty="0"/>
          </a:p>
        </p:txBody>
      </p:sp>
      <p:pic>
        <p:nvPicPr>
          <p:cNvPr id="6" name="Picture 5">
            <a:extLst>
              <a:ext uri="{FF2B5EF4-FFF2-40B4-BE49-F238E27FC236}">
                <a16:creationId xmlns:a16="http://schemas.microsoft.com/office/drawing/2014/main" id="{83821124-E9A5-B432-D409-C320F758800E}"/>
              </a:ext>
            </a:extLst>
          </p:cNvPr>
          <p:cNvPicPr>
            <a:picLocks noChangeAspect="1"/>
          </p:cNvPicPr>
          <p:nvPr/>
        </p:nvPicPr>
        <p:blipFill>
          <a:blip r:embed="rId2"/>
          <a:stretch>
            <a:fillRect/>
          </a:stretch>
        </p:blipFill>
        <p:spPr>
          <a:xfrm>
            <a:off x="762952" y="615820"/>
            <a:ext cx="10666095" cy="5626360"/>
          </a:xfrm>
          <a:prstGeom prst="rect">
            <a:avLst/>
          </a:prstGeom>
        </p:spPr>
      </p:pic>
    </p:spTree>
    <p:extLst>
      <p:ext uri="{BB962C8B-B14F-4D97-AF65-F5344CB8AC3E}">
        <p14:creationId xmlns:p14="http://schemas.microsoft.com/office/powerpoint/2010/main" val="673123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16</a:t>
            </a:fld>
            <a:endParaRPr lang="en-US" dirty="0"/>
          </a:p>
        </p:txBody>
      </p:sp>
      <p:pic>
        <p:nvPicPr>
          <p:cNvPr id="9" name="Picture 8">
            <a:extLst>
              <a:ext uri="{FF2B5EF4-FFF2-40B4-BE49-F238E27FC236}">
                <a16:creationId xmlns:a16="http://schemas.microsoft.com/office/drawing/2014/main" id="{5B94ED4B-8EE9-7956-53A6-A0E0B6942C0E}"/>
              </a:ext>
            </a:extLst>
          </p:cNvPr>
          <p:cNvPicPr>
            <a:picLocks noChangeAspect="1"/>
          </p:cNvPicPr>
          <p:nvPr/>
        </p:nvPicPr>
        <p:blipFill>
          <a:blip r:embed="rId2"/>
          <a:stretch>
            <a:fillRect/>
          </a:stretch>
        </p:blipFill>
        <p:spPr>
          <a:xfrm>
            <a:off x="914400" y="281370"/>
            <a:ext cx="10459616" cy="5979469"/>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437A06DB-B11B-288E-BA50-5BD91948007F}"/>
                  </a:ext>
                </a:extLst>
              </p14:cNvPr>
              <p14:cNvContentPartPr/>
              <p14:nvPr/>
            </p14:nvContentPartPr>
            <p14:xfrm>
              <a:off x="1865968" y="5867030"/>
              <a:ext cx="155520" cy="143280"/>
            </p14:xfrm>
          </p:contentPart>
        </mc:Choice>
        <mc:Fallback xmlns="">
          <p:pic>
            <p:nvPicPr>
              <p:cNvPr id="10" name="Ink 9">
                <a:extLst>
                  <a:ext uri="{FF2B5EF4-FFF2-40B4-BE49-F238E27FC236}">
                    <a16:creationId xmlns:a16="http://schemas.microsoft.com/office/drawing/2014/main" id="{437A06DB-B11B-288E-BA50-5BD91948007F}"/>
                  </a:ext>
                </a:extLst>
              </p:cNvPr>
              <p:cNvPicPr/>
              <p:nvPr/>
            </p:nvPicPr>
            <p:blipFill>
              <a:blip r:embed="rId4"/>
              <a:stretch>
                <a:fillRect/>
              </a:stretch>
            </p:blipFill>
            <p:spPr>
              <a:xfrm>
                <a:off x="1856968" y="5858030"/>
                <a:ext cx="17316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5272C8AB-BC19-DCF6-616B-F888C0782A31}"/>
                  </a:ext>
                </a:extLst>
              </p14:cNvPr>
              <p14:cNvContentPartPr/>
              <p14:nvPr/>
            </p14:nvContentPartPr>
            <p14:xfrm>
              <a:off x="3239728" y="5868470"/>
              <a:ext cx="236880" cy="86040"/>
            </p14:xfrm>
          </p:contentPart>
        </mc:Choice>
        <mc:Fallback xmlns="">
          <p:pic>
            <p:nvPicPr>
              <p:cNvPr id="11" name="Ink 10">
                <a:extLst>
                  <a:ext uri="{FF2B5EF4-FFF2-40B4-BE49-F238E27FC236}">
                    <a16:creationId xmlns:a16="http://schemas.microsoft.com/office/drawing/2014/main" id="{5272C8AB-BC19-DCF6-616B-F888C0782A31}"/>
                  </a:ext>
                </a:extLst>
              </p:cNvPr>
              <p:cNvPicPr/>
              <p:nvPr/>
            </p:nvPicPr>
            <p:blipFill>
              <a:blip r:embed="rId6"/>
              <a:stretch>
                <a:fillRect/>
              </a:stretch>
            </p:blipFill>
            <p:spPr>
              <a:xfrm>
                <a:off x="3230728" y="5859830"/>
                <a:ext cx="25452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B4F95EB4-8A9E-457B-18DF-A772E133A683}"/>
                  </a:ext>
                </a:extLst>
              </p14:cNvPr>
              <p14:cNvContentPartPr/>
              <p14:nvPr/>
            </p14:nvContentPartPr>
            <p14:xfrm>
              <a:off x="4667488" y="5860190"/>
              <a:ext cx="189720" cy="198360"/>
            </p14:xfrm>
          </p:contentPart>
        </mc:Choice>
        <mc:Fallback xmlns="">
          <p:pic>
            <p:nvPicPr>
              <p:cNvPr id="12" name="Ink 11">
                <a:extLst>
                  <a:ext uri="{FF2B5EF4-FFF2-40B4-BE49-F238E27FC236}">
                    <a16:creationId xmlns:a16="http://schemas.microsoft.com/office/drawing/2014/main" id="{B4F95EB4-8A9E-457B-18DF-A772E133A683}"/>
                  </a:ext>
                </a:extLst>
              </p:cNvPr>
              <p:cNvPicPr/>
              <p:nvPr/>
            </p:nvPicPr>
            <p:blipFill>
              <a:blip r:embed="rId8"/>
              <a:stretch>
                <a:fillRect/>
              </a:stretch>
            </p:blipFill>
            <p:spPr>
              <a:xfrm>
                <a:off x="4658848" y="5851190"/>
                <a:ext cx="2073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EF2981F1-76C8-67FF-4ACC-E2D3C80437A7}"/>
                  </a:ext>
                </a:extLst>
              </p14:cNvPr>
              <p14:cNvContentPartPr/>
              <p14:nvPr/>
            </p14:nvContentPartPr>
            <p14:xfrm>
              <a:off x="6070408" y="5859470"/>
              <a:ext cx="240120" cy="94680"/>
            </p14:xfrm>
          </p:contentPart>
        </mc:Choice>
        <mc:Fallback xmlns="">
          <p:pic>
            <p:nvPicPr>
              <p:cNvPr id="13" name="Ink 12">
                <a:extLst>
                  <a:ext uri="{FF2B5EF4-FFF2-40B4-BE49-F238E27FC236}">
                    <a16:creationId xmlns:a16="http://schemas.microsoft.com/office/drawing/2014/main" id="{EF2981F1-76C8-67FF-4ACC-E2D3C80437A7}"/>
                  </a:ext>
                </a:extLst>
              </p:cNvPr>
              <p:cNvPicPr/>
              <p:nvPr/>
            </p:nvPicPr>
            <p:blipFill>
              <a:blip r:embed="rId10"/>
              <a:stretch>
                <a:fillRect/>
              </a:stretch>
            </p:blipFill>
            <p:spPr>
              <a:xfrm>
                <a:off x="6061408" y="5850470"/>
                <a:ext cx="25776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EB27BCE0-5924-32D3-D683-3C6110E9DBAA}"/>
                  </a:ext>
                </a:extLst>
              </p14:cNvPr>
              <p14:cNvContentPartPr/>
              <p14:nvPr/>
            </p14:nvContentPartPr>
            <p14:xfrm>
              <a:off x="7526968" y="5843630"/>
              <a:ext cx="1619280" cy="185400"/>
            </p14:xfrm>
          </p:contentPart>
        </mc:Choice>
        <mc:Fallback xmlns="">
          <p:pic>
            <p:nvPicPr>
              <p:cNvPr id="14" name="Ink 13">
                <a:extLst>
                  <a:ext uri="{FF2B5EF4-FFF2-40B4-BE49-F238E27FC236}">
                    <a16:creationId xmlns:a16="http://schemas.microsoft.com/office/drawing/2014/main" id="{EB27BCE0-5924-32D3-D683-3C6110E9DBAA}"/>
                  </a:ext>
                </a:extLst>
              </p:cNvPr>
              <p:cNvPicPr/>
              <p:nvPr/>
            </p:nvPicPr>
            <p:blipFill>
              <a:blip r:embed="rId12"/>
              <a:stretch>
                <a:fillRect/>
              </a:stretch>
            </p:blipFill>
            <p:spPr>
              <a:xfrm>
                <a:off x="7517968" y="5834990"/>
                <a:ext cx="16369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7B170D9A-39BE-518A-9206-C0DE1457A172}"/>
                  </a:ext>
                </a:extLst>
              </p14:cNvPr>
              <p14:cNvContentPartPr/>
              <p14:nvPr/>
            </p14:nvContentPartPr>
            <p14:xfrm>
              <a:off x="10237408" y="5878190"/>
              <a:ext cx="315360" cy="104760"/>
            </p14:xfrm>
          </p:contentPart>
        </mc:Choice>
        <mc:Fallback xmlns="">
          <p:pic>
            <p:nvPicPr>
              <p:cNvPr id="15" name="Ink 14">
                <a:extLst>
                  <a:ext uri="{FF2B5EF4-FFF2-40B4-BE49-F238E27FC236}">
                    <a16:creationId xmlns:a16="http://schemas.microsoft.com/office/drawing/2014/main" id="{7B170D9A-39BE-518A-9206-C0DE1457A172}"/>
                  </a:ext>
                </a:extLst>
              </p:cNvPr>
              <p:cNvPicPr/>
              <p:nvPr/>
            </p:nvPicPr>
            <p:blipFill>
              <a:blip r:embed="rId14"/>
              <a:stretch>
                <a:fillRect/>
              </a:stretch>
            </p:blipFill>
            <p:spPr>
              <a:xfrm>
                <a:off x="10228768" y="5869190"/>
                <a:ext cx="33300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38CBAD51-6650-40EE-064F-6EEF4F4236FA}"/>
                  </a:ext>
                </a:extLst>
              </p14:cNvPr>
              <p14:cNvContentPartPr/>
              <p14:nvPr/>
            </p14:nvContentPartPr>
            <p14:xfrm>
              <a:off x="-1240832" y="1044830"/>
              <a:ext cx="360" cy="360"/>
            </p14:xfrm>
          </p:contentPart>
        </mc:Choice>
        <mc:Fallback xmlns="">
          <p:pic>
            <p:nvPicPr>
              <p:cNvPr id="16" name="Ink 15">
                <a:extLst>
                  <a:ext uri="{FF2B5EF4-FFF2-40B4-BE49-F238E27FC236}">
                    <a16:creationId xmlns:a16="http://schemas.microsoft.com/office/drawing/2014/main" id="{38CBAD51-6650-40EE-064F-6EEF4F4236FA}"/>
                  </a:ext>
                </a:extLst>
              </p:cNvPr>
              <p:cNvPicPr/>
              <p:nvPr/>
            </p:nvPicPr>
            <p:blipFill>
              <a:blip r:embed="rId16"/>
              <a:stretch>
                <a:fillRect/>
              </a:stretch>
            </p:blipFill>
            <p:spPr>
              <a:xfrm>
                <a:off x="-1249832" y="1035830"/>
                <a:ext cx="18000" cy="18000"/>
              </a:xfrm>
              <a:prstGeom prst="rect">
                <a:avLst/>
              </a:prstGeom>
            </p:spPr>
          </p:pic>
        </mc:Fallback>
      </mc:AlternateContent>
    </p:spTree>
    <p:extLst>
      <p:ext uri="{BB962C8B-B14F-4D97-AF65-F5344CB8AC3E}">
        <p14:creationId xmlns:p14="http://schemas.microsoft.com/office/powerpoint/2010/main" val="4641539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17</a:t>
            </a:fld>
            <a:endParaRPr lang="en-US" dirty="0"/>
          </a:p>
        </p:txBody>
      </p:sp>
      <p:sp>
        <p:nvSpPr>
          <p:cNvPr id="12" name="Content Placeholder 2">
            <a:extLst>
              <a:ext uri="{FF2B5EF4-FFF2-40B4-BE49-F238E27FC236}">
                <a16:creationId xmlns:a16="http://schemas.microsoft.com/office/drawing/2014/main" id="{979A516F-13B7-C9B7-7C70-1538077F5F29}"/>
              </a:ext>
            </a:extLst>
          </p:cNvPr>
          <p:cNvSpPr>
            <a:spLocks noGrp="1"/>
          </p:cNvSpPr>
          <p:nvPr>
            <p:ph idx="1"/>
          </p:nvPr>
        </p:nvSpPr>
        <p:spPr>
          <a:xfrm>
            <a:off x="457200" y="1100220"/>
            <a:ext cx="11277600" cy="5249780"/>
          </a:xfrm>
        </p:spPr>
        <p:txBody>
          <a:bodyPr>
            <a:normAutofit/>
          </a:bodyPr>
          <a:lstStyle/>
          <a:p>
            <a:pPr marL="0" indent="0">
              <a:buNone/>
            </a:pPr>
            <a:r>
              <a:rPr lang="en-IN" sz="2400" dirty="0">
                <a:solidFill>
                  <a:schemeClr val="accent1">
                    <a:lumMod val="60000"/>
                    <a:lumOff val="40000"/>
                  </a:schemeClr>
                </a:solidFill>
                <a:latin typeface="Lucida Calligraphy" panose="03010101010101010101" pitchFamily="66" charset="0"/>
              </a:rPr>
              <a:t>Our project is capable of collecting large amounts of data about any indoor space it is deployed, thus not only is it useful as an active IoT device, but it is also convenient to deploy as a passive data collection unit. </a:t>
            </a:r>
          </a:p>
          <a:p>
            <a:pPr marL="0" indent="0">
              <a:buNone/>
            </a:pPr>
            <a:r>
              <a:rPr lang="en-IN" sz="2400" dirty="0">
                <a:solidFill>
                  <a:schemeClr val="accent1">
                    <a:lumMod val="60000"/>
                    <a:lumOff val="40000"/>
                  </a:schemeClr>
                </a:solidFill>
                <a:latin typeface="Lucida Calligraphy" panose="03010101010101010101" pitchFamily="66" charset="0"/>
              </a:rPr>
              <a:t>Potential applications are:-</a:t>
            </a:r>
          </a:p>
          <a:p>
            <a:pPr marL="457200" indent="-457200">
              <a:buFont typeface="Arial" panose="020B0604020202020204" pitchFamily="34" charset="0"/>
              <a:buChar char="•"/>
            </a:pPr>
            <a:r>
              <a:rPr lang="en-IN" sz="2400" dirty="0">
                <a:solidFill>
                  <a:schemeClr val="accent1">
                    <a:lumMod val="60000"/>
                    <a:lumOff val="40000"/>
                  </a:schemeClr>
                </a:solidFill>
                <a:latin typeface="Lucida Calligraphy" panose="03010101010101010101" pitchFamily="66" charset="0"/>
              </a:rPr>
              <a:t>Mapping out room usage frequency for an entire building</a:t>
            </a:r>
          </a:p>
          <a:p>
            <a:pPr marL="457200" indent="-457200">
              <a:buFont typeface="Arial" panose="020B0604020202020204" pitchFamily="34" charset="0"/>
              <a:buChar char="•"/>
            </a:pPr>
            <a:r>
              <a:rPr lang="en-IN" sz="2400" dirty="0">
                <a:solidFill>
                  <a:schemeClr val="accent1">
                    <a:lumMod val="60000"/>
                    <a:lumOff val="40000"/>
                  </a:schemeClr>
                </a:solidFill>
                <a:latin typeface="Lucida Calligraphy" panose="03010101010101010101" pitchFamily="66" charset="0"/>
              </a:rPr>
              <a:t>Real-time space management and efficient resource allocation</a:t>
            </a:r>
          </a:p>
          <a:p>
            <a:pPr marL="457200" indent="-457200">
              <a:buFont typeface="Arial" panose="020B0604020202020204" pitchFamily="34" charset="0"/>
              <a:buChar char="•"/>
            </a:pPr>
            <a:r>
              <a:rPr lang="en-IN" sz="2400" dirty="0">
                <a:solidFill>
                  <a:schemeClr val="accent1">
                    <a:lumMod val="60000"/>
                    <a:lumOff val="40000"/>
                  </a:schemeClr>
                </a:solidFill>
                <a:latin typeface="Lucida Calligraphy" panose="03010101010101010101" pitchFamily="66" charset="0"/>
              </a:rPr>
              <a:t>Mapping the climate of an indoor space to the number of occupants</a:t>
            </a:r>
          </a:p>
          <a:p>
            <a:pPr marL="457200" indent="-457200">
              <a:buFont typeface="Arial" panose="020B0604020202020204" pitchFamily="34" charset="0"/>
              <a:buChar char="•"/>
            </a:pPr>
            <a:r>
              <a:rPr lang="en-IN" sz="2400" dirty="0">
                <a:solidFill>
                  <a:schemeClr val="accent1">
                    <a:lumMod val="60000"/>
                    <a:lumOff val="40000"/>
                  </a:schemeClr>
                </a:solidFill>
                <a:latin typeface="Lucida Calligraphy" panose="03010101010101010101" pitchFamily="66" charset="0"/>
              </a:rPr>
              <a:t>Pandemic preventative programs</a:t>
            </a:r>
          </a:p>
          <a:p>
            <a:endParaRPr lang="en-IN" sz="2400" dirty="0">
              <a:solidFill>
                <a:schemeClr val="accent1">
                  <a:lumMod val="60000"/>
                  <a:lumOff val="40000"/>
                </a:schemeClr>
              </a:solidFill>
              <a:latin typeface="Lucida Calligraphy" panose="03010101010101010101" pitchFamily="66" charset="0"/>
            </a:endParaRPr>
          </a:p>
        </p:txBody>
      </p:sp>
      <mc:AlternateContent xmlns:mc="http://schemas.openxmlformats.org/markup-compatibility/2006" xmlns:p14="http://schemas.microsoft.com/office/powerpoint/2010/main">
        <mc:Choice Requires="p14">
          <p:contentPart p14:bwMode="auto" r:id="rId2">
            <p14:nvContentPartPr>
              <p14:cNvPr id="14" name="Ink 13">
                <a:extLst>
                  <a:ext uri="{FF2B5EF4-FFF2-40B4-BE49-F238E27FC236}">
                    <a16:creationId xmlns:a16="http://schemas.microsoft.com/office/drawing/2014/main" id="{E48B174B-55A4-9EF9-4A9B-E079EBAAD03E}"/>
                  </a:ext>
                </a:extLst>
              </p14:cNvPr>
              <p14:cNvContentPartPr/>
              <p14:nvPr/>
            </p14:nvContentPartPr>
            <p14:xfrm>
              <a:off x="-522632" y="942201"/>
              <a:ext cx="360" cy="360"/>
            </p14:xfrm>
          </p:contentPart>
        </mc:Choice>
        <mc:Fallback xmlns="">
          <p:pic>
            <p:nvPicPr>
              <p:cNvPr id="14" name="Ink 13">
                <a:extLst>
                  <a:ext uri="{FF2B5EF4-FFF2-40B4-BE49-F238E27FC236}">
                    <a16:creationId xmlns:a16="http://schemas.microsoft.com/office/drawing/2014/main" id="{E48B174B-55A4-9EF9-4A9B-E079EBAAD03E}"/>
                  </a:ext>
                </a:extLst>
              </p:cNvPr>
              <p:cNvPicPr/>
              <p:nvPr/>
            </p:nvPicPr>
            <p:blipFill>
              <a:blip r:embed="rId3"/>
              <a:stretch>
                <a:fillRect/>
              </a:stretch>
            </p:blipFill>
            <p:spPr>
              <a:xfrm>
                <a:off x="-531272" y="933201"/>
                <a:ext cx="18000" cy="18000"/>
              </a:xfrm>
              <a:prstGeom prst="rect">
                <a:avLst/>
              </a:prstGeom>
            </p:spPr>
          </p:pic>
        </mc:Fallback>
      </mc:AlternateContent>
      <p:sp>
        <p:nvSpPr>
          <p:cNvPr id="15" name="TextBox 14">
            <a:extLst>
              <a:ext uri="{FF2B5EF4-FFF2-40B4-BE49-F238E27FC236}">
                <a16:creationId xmlns:a16="http://schemas.microsoft.com/office/drawing/2014/main" id="{755EFEC1-CBA1-5CDC-AA3E-788E7E34383C}"/>
              </a:ext>
            </a:extLst>
          </p:cNvPr>
          <p:cNvSpPr txBox="1"/>
          <p:nvPr/>
        </p:nvSpPr>
        <p:spPr>
          <a:xfrm>
            <a:off x="-255659" y="302851"/>
            <a:ext cx="5292750" cy="707886"/>
          </a:xfrm>
          <a:prstGeom prst="rect">
            <a:avLst/>
          </a:prstGeom>
          <a:noFill/>
        </p:spPr>
        <p:txBody>
          <a:bodyPr wrap="square" rtlCol="0">
            <a:spAutoFit/>
          </a:bodyPr>
          <a:lstStyle/>
          <a:p>
            <a:pPr algn="ctr"/>
            <a:r>
              <a:rPr lang="en-IN" sz="4000" dirty="0">
                <a:solidFill>
                  <a:schemeClr val="accent5">
                    <a:lumMod val="60000"/>
                    <a:lumOff val="40000"/>
                  </a:schemeClr>
                </a:solidFill>
                <a:latin typeface="Berlin Sans FB" panose="020E0602020502020306" pitchFamily="34" charset="0"/>
                <a:ea typeface="Cambria Math" panose="02040503050406030204" pitchFamily="18" charset="0"/>
              </a:rPr>
              <a:t>DATA ANALYTICS</a:t>
            </a:r>
          </a:p>
        </p:txBody>
      </p:sp>
    </p:spTree>
    <p:extLst>
      <p:ext uri="{BB962C8B-B14F-4D97-AF65-F5344CB8AC3E}">
        <p14:creationId xmlns:p14="http://schemas.microsoft.com/office/powerpoint/2010/main" val="5669975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7" name="Slide Number Placeholder 26">
            <a:extLst>
              <a:ext uri="{FF2B5EF4-FFF2-40B4-BE49-F238E27FC236}">
                <a16:creationId xmlns:a16="http://schemas.microsoft.com/office/drawing/2014/main" id="{2966A2AB-239B-430D-8FC5-15939706D066}"/>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18</a:t>
            </a:fld>
            <a:endParaRPr lang="en-US" dirty="0"/>
          </a:p>
        </p:txBody>
      </p:sp>
      <p:sp>
        <p:nvSpPr>
          <p:cNvPr id="44" name="Title 1">
            <a:extLst>
              <a:ext uri="{FF2B5EF4-FFF2-40B4-BE49-F238E27FC236}">
                <a16:creationId xmlns:a16="http://schemas.microsoft.com/office/drawing/2014/main" id="{CAD68FA7-8045-8E12-4F37-EAB8BC21AEB4}"/>
              </a:ext>
            </a:extLst>
          </p:cNvPr>
          <p:cNvSpPr>
            <a:spLocks noGrp="1"/>
          </p:cNvSpPr>
          <p:nvPr>
            <p:ph type="title"/>
          </p:nvPr>
        </p:nvSpPr>
        <p:spPr>
          <a:xfrm>
            <a:off x="4626316" y="2024866"/>
            <a:ext cx="7963452" cy="4696609"/>
          </a:xfrm>
        </p:spPr>
        <p:txBody>
          <a:bodyPr>
            <a:noAutofit/>
          </a:bodyPr>
          <a:lstStyle/>
          <a:p>
            <a:r>
              <a:rPr lang="en-IN" sz="3000" b="1" cap="none" dirty="0">
                <a:solidFill>
                  <a:schemeClr val="accent2">
                    <a:lumMod val="50000"/>
                  </a:schemeClr>
                </a:solidFill>
                <a:latin typeface="Segoe UI Light" panose="020B0502040204020203" pitchFamily="34" charset="0"/>
                <a:cs typeface="Segoe UI Light" panose="020B0502040204020203" pitchFamily="34" charset="0"/>
              </a:rPr>
              <a:t>Our project offers a convenient way to limit</a:t>
            </a:r>
            <a:br>
              <a:rPr lang="en-IN" sz="3000" b="1" cap="none" dirty="0">
                <a:solidFill>
                  <a:schemeClr val="accent2">
                    <a:lumMod val="50000"/>
                  </a:schemeClr>
                </a:solidFill>
                <a:latin typeface="Segoe UI Light" panose="020B0502040204020203" pitchFamily="34" charset="0"/>
                <a:cs typeface="Segoe UI Light" panose="020B0502040204020203" pitchFamily="34" charset="0"/>
              </a:rPr>
            </a:br>
            <a:r>
              <a:rPr lang="en-IN" sz="3000" b="1" cap="none" dirty="0">
                <a:solidFill>
                  <a:schemeClr val="accent2">
                    <a:lumMod val="50000"/>
                  </a:schemeClr>
                </a:solidFill>
                <a:latin typeface="Segoe UI Light" panose="020B0502040204020203" pitchFamily="34" charset="0"/>
                <a:cs typeface="Segoe UI Light" panose="020B0502040204020203" pitchFamily="34" charset="0"/>
              </a:rPr>
              <a:t>the number of people present in an enclosed </a:t>
            </a:r>
            <a:br>
              <a:rPr lang="en-IN" sz="3000" b="1" cap="none" dirty="0">
                <a:solidFill>
                  <a:schemeClr val="accent2">
                    <a:lumMod val="50000"/>
                  </a:schemeClr>
                </a:solidFill>
                <a:latin typeface="Segoe UI Light" panose="020B0502040204020203" pitchFamily="34" charset="0"/>
                <a:cs typeface="Segoe UI Light" panose="020B0502040204020203" pitchFamily="34" charset="0"/>
              </a:rPr>
            </a:br>
            <a:r>
              <a:rPr lang="en-IN" sz="3000" b="1" cap="none" dirty="0">
                <a:solidFill>
                  <a:schemeClr val="accent2">
                    <a:lumMod val="50000"/>
                  </a:schemeClr>
                </a:solidFill>
                <a:latin typeface="Segoe UI Light" panose="020B0502040204020203" pitchFamily="34" charset="0"/>
                <a:cs typeface="Segoe UI Light" panose="020B0502040204020203" pitchFamily="34" charset="0"/>
              </a:rPr>
              <a:t>space and monitor the temperature.</a:t>
            </a:r>
            <a:br>
              <a:rPr lang="en-IN" sz="3000" b="1" cap="none" dirty="0">
                <a:solidFill>
                  <a:schemeClr val="accent2">
                    <a:lumMod val="50000"/>
                  </a:schemeClr>
                </a:solidFill>
                <a:latin typeface="Segoe UI Light" panose="020B0502040204020203" pitchFamily="34" charset="0"/>
                <a:cs typeface="Segoe UI Light" panose="020B0502040204020203" pitchFamily="34" charset="0"/>
              </a:rPr>
            </a:br>
            <a:r>
              <a:rPr lang="en-IN" sz="3000" b="1" cap="none" dirty="0">
                <a:solidFill>
                  <a:schemeClr val="accent2">
                    <a:lumMod val="50000"/>
                  </a:schemeClr>
                </a:solidFill>
                <a:latin typeface="Segoe UI Light" panose="020B0502040204020203" pitchFamily="34" charset="0"/>
                <a:cs typeface="Segoe UI Light" panose="020B0502040204020203" pitchFamily="34" charset="0"/>
              </a:rPr>
              <a:t>Needless to say, this is extremely useful for </a:t>
            </a:r>
            <a:br>
              <a:rPr lang="en-IN" sz="3000" b="1" cap="none" dirty="0">
                <a:solidFill>
                  <a:schemeClr val="accent2">
                    <a:lumMod val="50000"/>
                  </a:schemeClr>
                </a:solidFill>
                <a:latin typeface="Segoe UI Light" panose="020B0502040204020203" pitchFamily="34" charset="0"/>
                <a:cs typeface="Segoe UI Light" panose="020B0502040204020203" pitchFamily="34" charset="0"/>
              </a:rPr>
            </a:br>
            <a:r>
              <a:rPr lang="en-IN" sz="3000" b="1" cap="none" dirty="0">
                <a:solidFill>
                  <a:schemeClr val="accent2">
                    <a:lumMod val="50000"/>
                  </a:schemeClr>
                </a:solidFill>
                <a:latin typeface="Segoe UI Light" panose="020B0502040204020203" pitchFamily="34" charset="0"/>
                <a:cs typeface="Segoe UI Light" panose="020B0502040204020203" pitchFamily="34" charset="0"/>
              </a:rPr>
              <a:t>dealing with endemics and pandemics like </a:t>
            </a:r>
            <a:br>
              <a:rPr lang="en-IN" sz="3000" b="1" cap="none" dirty="0">
                <a:solidFill>
                  <a:schemeClr val="accent2">
                    <a:lumMod val="50000"/>
                  </a:schemeClr>
                </a:solidFill>
                <a:latin typeface="Segoe UI Light" panose="020B0502040204020203" pitchFamily="34" charset="0"/>
                <a:cs typeface="Segoe UI Light" panose="020B0502040204020203" pitchFamily="34" charset="0"/>
              </a:rPr>
            </a:br>
            <a:r>
              <a:rPr lang="en-IN" sz="3000" b="1" cap="none" dirty="0">
                <a:solidFill>
                  <a:schemeClr val="accent2">
                    <a:lumMod val="50000"/>
                  </a:schemeClr>
                </a:solidFill>
                <a:latin typeface="Segoe UI Light" panose="020B0502040204020203" pitchFamily="34" charset="0"/>
                <a:cs typeface="Segoe UI Light" panose="020B0502040204020203" pitchFamily="34" charset="0"/>
              </a:rPr>
              <a:t>covid-19 and monkeypox </a:t>
            </a:r>
          </a:p>
        </p:txBody>
      </p:sp>
      <p:pic>
        <p:nvPicPr>
          <p:cNvPr id="45" name="Picture 44">
            <a:extLst>
              <a:ext uri="{FF2B5EF4-FFF2-40B4-BE49-F238E27FC236}">
                <a16:creationId xmlns:a16="http://schemas.microsoft.com/office/drawing/2014/main" id="{5CF63C98-FC62-510A-E767-F07487C84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350" y="664947"/>
            <a:ext cx="3952596" cy="5528106"/>
          </a:xfrm>
          <a:prstGeom prst="rect">
            <a:avLst/>
          </a:prstGeom>
        </p:spPr>
      </p:pic>
    </p:spTree>
    <p:extLst>
      <p:ext uri="{BB962C8B-B14F-4D97-AF65-F5344CB8AC3E}">
        <p14:creationId xmlns:p14="http://schemas.microsoft.com/office/powerpoint/2010/main" val="1386261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5021735" y="1458362"/>
            <a:ext cx="6940109" cy="1325880"/>
          </a:xfrm>
        </p:spPr>
        <p:txBody>
          <a:bodyPr>
            <a:normAutofit/>
          </a:bodyPr>
          <a:lstStyle/>
          <a:p>
            <a:r>
              <a:rPr lang="en-US" sz="3600" dirty="0">
                <a:solidFill>
                  <a:schemeClr val="accent4">
                    <a:lumMod val="75000"/>
                  </a:schemeClr>
                </a:solidFill>
              </a:rPr>
              <a:t>Why is our device better?</a:t>
            </a:r>
            <a:endParaRPr lang="en-US" sz="6000" dirty="0">
              <a:solidFill>
                <a:schemeClr val="accent4">
                  <a:lumMod val="75000"/>
                </a:schemeClr>
              </a:solidFill>
            </a:endParaRP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3"/>
          </p:nvPr>
        </p:nvSpPr>
        <p:spPr>
          <a:xfrm>
            <a:off x="4937760" y="2254670"/>
            <a:ext cx="6400800" cy="4114800"/>
          </a:xfrm>
        </p:spPr>
        <p:txBody>
          <a:bodyPr vert="horz" lIns="91440" tIns="45720" rIns="91440" bIns="45720" rtlCol="0" anchor="t">
            <a:normAutofit fontScale="85000" lnSpcReduction="10000"/>
          </a:bodyPr>
          <a:lstStyle/>
          <a:p>
            <a:pPr marL="285750" indent="-285750">
              <a:buFont typeface="Wingdings" panose="05000000000000000000" pitchFamily="2" charset="2"/>
              <a:buChar char="ü"/>
            </a:pPr>
            <a:r>
              <a:rPr lang="en-US" b="0" i="0" dirty="0">
                <a:solidFill>
                  <a:srgbClr val="153043"/>
                </a:solidFill>
                <a:effectLst/>
                <a:latin typeface="Arial" panose="020B0604020202020204" pitchFamily="34" charset="0"/>
              </a:rPr>
              <a:t>The products available on the market are either PIR or Ultrasonic or Dual Technology based.</a:t>
            </a:r>
            <a:r>
              <a:rPr lang="en-US" dirty="0">
                <a:solidFill>
                  <a:srgbClr val="153043"/>
                </a:solidFill>
                <a:latin typeface="Arial" panose="020B0604020202020204" pitchFamily="34" charset="0"/>
              </a:rPr>
              <a:t> Whereas, we use a combi of PIR and Ultrasonic to minimize the errors as much as possible.</a:t>
            </a:r>
          </a:p>
          <a:p>
            <a:pPr marL="285750" indent="-285750">
              <a:buFont typeface="Wingdings" panose="05000000000000000000" pitchFamily="2" charset="2"/>
              <a:buChar char="ü"/>
            </a:pPr>
            <a:r>
              <a:rPr lang="en-US" dirty="0">
                <a:solidFill>
                  <a:srgbClr val="153043"/>
                </a:solidFill>
                <a:latin typeface="Arial" panose="020B0604020202020204" pitchFamily="34" charset="0"/>
              </a:rPr>
              <a:t>The cost of our device would be around $10 which is far more cheaper than the present market products that cost around $100.</a:t>
            </a:r>
            <a:endParaRPr lang="en-US" b="0" i="0" dirty="0">
              <a:solidFill>
                <a:srgbClr val="153043"/>
              </a:solidFill>
              <a:effectLst/>
              <a:latin typeface="Arial" panose="020B0604020202020204" pitchFamily="34" charset="0"/>
            </a:endParaRPr>
          </a:p>
          <a:p>
            <a:pPr marL="285750" indent="-285750">
              <a:buFont typeface="Wingdings" panose="05000000000000000000" pitchFamily="2" charset="2"/>
              <a:buChar char="ü"/>
            </a:pPr>
            <a:r>
              <a:rPr lang="en-US" b="0" i="0" dirty="0">
                <a:solidFill>
                  <a:srgbClr val="153043"/>
                </a:solidFill>
                <a:effectLst/>
                <a:latin typeface="Arial" panose="020B0604020202020204" pitchFamily="34" charset="0"/>
              </a:rPr>
              <a:t>The utilization of occupancy sensors helps reduce electricity and running costs to a great extent. Rising demand for energy-efficient sensing solutions to keep the building occupants comfortable and safe is the major factor boosting the occupancy sensor market growth.</a:t>
            </a:r>
            <a:endParaRPr lang="en-US" dirty="0"/>
          </a:p>
        </p:txBody>
      </p:sp>
      <p:sp>
        <p:nvSpPr>
          <p:cNvPr id="6" name="Slide Number Placeholder 5">
            <a:extLst>
              <a:ext uri="{FF2B5EF4-FFF2-40B4-BE49-F238E27FC236}">
                <a16:creationId xmlns:a16="http://schemas.microsoft.com/office/drawing/2014/main" id="{AEB35E65-4915-4C63-8216-0ED593FFC50C}"/>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19</a:t>
            </a:fld>
            <a:endParaRPr lang="en-US" dirty="0"/>
          </a:p>
        </p:txBody>
      </p:sp>
    </p:spTree>
    <p:extLst>
      <p:ext uri="{BB962C8B-B14F-4D97-AF65-F5344CB8AC3E}">
        <p14:creationId xmlns:p14="http://schemas.microsoft.com/office/powerpoint/2010/main" val="920173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1552574" y="896112"/>
            <a:ext cx="9725026" cy="1325880"/>
          </a:xfrm>
        </p:spPr>
        <p:txBody>
          <a:bodyPr/>
          <a:lstStyle/>
          <a:p>
            <a:pPr algn="ctr"/>
            <a:r>
              <a:rPr lang="en-ZA" dirty="0"/>
              <a:t>About our project model</a:t>
            </a:r>
          </a:p>
        </p:txBody>
      </p:sp>
      <p:pic>
        <p:nvPicPr>
          <p:cNvPr id="43" name="Online Image Placeholder 42" descr="Research outline">
            <a:extLst>
              <a:ext uri="{FF2B5EF4-FFF2-40B4-BE49-F238E27FC236}">
                <a16:creationId xmlns:a16="http://schemas.microsoft.com/office/drawing/2014/main" id="{76CE5C81-A86F-4C82-AE52-FE744077859B}"/>
              </a:ext>
            </a:extLst>
          </p:cNvPr>
          <p:cNvPicPr>
            <a:picLocks noGrp="1" noChangeAspect="1"/>
          </p:cNvPicPr>
          <p:nvPr>
            <p:ph type="clipArt" sz="quarter" idx="18"/>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69641" y="2184400"/>
            <a:ext cx="914400" cy="914400"/>
          </a:xfrm>
        </p:spPr>
      </p:pic>
      <p:pic>
        <p:nvPicPr>
          <p:cNvPr id="55" name="Online Image Placeholder 54" descr="Group success with solid fill">
            <a:extLst>
              <a:ext uri="{FF2B5EF4-FFF2-40B4-BE49-F238E27FC236}">
                <a16:creationId xmlns:a16="http://schemas.microsoft.com/office/drawing/2014/main" id="{236942CE-38CE-4E5D-9773-5224E03D4C0A}"/>
              </a:ext>
            </a:extLst>
          </p:cNvPr>
          <p:cNvPicPr>
            <a:picLocks noGrp="1" noChangeAspect="1"/>
          </p:cNvPicPr>
          <p:nvPr>
            <p:ph type="clipArt" sz="quarter" idx="19"/>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60930" y="2184654"/>
            <a:ext cx="914400" cy="914400"/>
          </a:xfrm>
        </p:spPr>
      </p:pic>
      <p:pic>
        <p:nvPicPr>
          <p:cNvPr id="57" name="Online Image Placeholder 56" descr="Repeat with solid fill">
            <a:extLst>
              <a:ext uri="{FF2B5EF4-FFF2-40B4-BE49-F238E27FC236}">
                <a16:creationId xmlns:a16="http://schemas.microsoft.com/office/drawing/2014/main" id="{353E75F9-0061-4D63-BFE6-6462C5C0E351}"/>
              </a:ext>
            </a:extLst>
          </p:cNvPr>
          <p:cNvPicPr>
            <a:picLocks noGrp="1" noChangeAspect="1"/>
          </p:cNvPicPr>
          <p:nvPr>
            <p:ph type="clipArt" sz="quarter" idx="20"/>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39445" y="2184400"/>
            <a:ext cx="914400" cy="914400"/>
          </a:xfrm>
        </p:spPr>
      </p:pic>
      <p:sp>
        <p:nvSpPr>
          <p:cNvPr id="6" name="Text Placeholder 5">
            <a:extLst>
              <a:ext uri="{FF2B5EF4-FFF2-40B4-BE49-F238E27FC236}">
                <a16:creationId xmlns:a16="http://schemas.microsoft.com/office/drawing/2014/main" id="{3EF7E5E6-2411-4199-BA08-EF574433C585}"/>
              </a:ext>
            </a:extLst>
          </p:cNvPr>
          <p:cNvSpPr>
            <a:spLocks noGrp="1"/>
          </p:cNvSpPr>
          <p:nvPr>
            <p:ph type="body" idx="13"/>
          </p:nvPr>
        </p:nvSpPr>
        <p:spPr>
          <a:xfrm>
            <a:off x="1647818" y="3346198"/>
            <a:ext cx="2743200" cy="457200"/>
          </a:xfrm>
        </p:spPr>
        <p:txBody>
          <a:bodyPr/>
          <a:lstStyle/>
          <a:p>
            <a:r>
              <a:rPr lang="en-US" dirty="0"/>
              <a:t>RESEARCH</a:t>
            </a:r>
          </a:p>
        </p:txBody>
      </p:sp>
      <p:sp>
        <p:nvSpPr>
          <p:cNvPr id="3" name="Content Placeholder 2">
            <a:extLst>
              <a:ext uri="{FF2B5EF4-FFF2-40B4-BE49-F238E27FC236}">
                <a16:creationId xmlns:a16="http://schemas.microsoft.com/office/drawing/2014/main" id="{D026614D-21E6-483C-8FE2-C9CF4346C75C}"/>
              </a:ext>
            </a:extLst>
          </p:cNvPr>
          <p:cNvSpPr>
            <a:spLocks noGrp="1"/>
          </p:cNvSpPr>
          <p:nvPr>
            <p:ph sz="half" idx="1"/>
          </p:nvPr>
        </p:nvSpPr>
        <p:spPr>
          <a:xfrm>
            <a:off x="1647818" y="3901419"/>
            <a:ext cx="2743200" cy="2103120"/>
          </a:xfrm>
        </p:spPr>
        <p:txBody>
          <a:bodyPr/>
          <a:lstStyle/>
          <a:p>
            <a:r>
              <a:rPr lang="en-ZA" noProof="1"/>
              <a:t>We based our research on reducing global warming while implementing the covid protocols.</a:t>
            </a:r>
          </a:p>
          <a:p>
            <a:endParaRPr lang="en-US" dirty="0"/>
          </a:p>
        </p:txBody>
      </p:sp>
      <p:sp>
        <p:nvSpPr>
          <p:cNvPr id="8" name="Text Placeholder 7">
            <a:extLst>
              <a:ext uri="{FF2B5EF4-FFF2-40B4-BE49-F238E27FC236}">
                <a16:creationId xmlns:a16="http://schemas.microsoft.com/office/drawing/2014/main" id="{CEC37629-42BA-462B-B066-292B3B37327E}"/>
              </a:ext>
            </a:extLst>
          </p:cNvPr>
          <p:cNvSpPr>
            <a:spLocks noGrp="1"/>
          </p:cNvSpPr>
          <p:nvPr>
            <p:ph type="body" idx="15"/>
          </p:nvPr>
        </p:nvSpPr>
        <p:spPr>
          <a:xfrm>
            <a:off x="5046530" y="3359890"/>
            <a:ext cx="2743200" cy="457200"/>
          </a:xfrm>
        </p:spPr>
        <p:txBody>
          <a:bodyPr/>
          <a:lstStyle/>
          <a:p>
            <a:r>
              <a:rPr lang="en-US" dirty="0"/>
              <a:t>ABSTRACT</a:t>
            </a:r>
          </a:p>
        </p:txBody>
      </p:sp>
      <p:sp>
        <p:nvSpPr>
          <p:cNvPr id="7" name="Content Placeholder 6">
            <a:extLst>
              <a:ext uri="{FF2B5EF4-FFF2-40B4-BE49-F238E27FC236}">
                <a16:creationId xmlns:a16="http://schemas.microsoft.com/office/drawing/2014/main" id="{E6614090-4A8B-46A2-BCB9-23379FE06BFA}"/>
              </a:ext>
            </a:extLst>
          </p:cNvPr>
          <p:cNvSpPr>
            <a:spLocks noGrp="1"/>
          </p:cNvSpPr>
          <p:nvPr>
            <p:ph sz="half" idx="14"/>
          </p:nvPr>
        </p:nvSpPr>
        <p:spPr>
          <a:xfrm>
            <a:off x="5046530" y="3894568"/>
            <a:ext cx="2743200" cy="2103120"/>
          </a:xfrm>
        </p:spPr>
        <p:txBody>
          <a:bodyPr/>
          <a:lstStyle/>
          <a:p>
            <a:r>
              <a:rPr lang="en-ZA" noProof="1"/>
              <a:t>We believe people need more products specifically dedicated to this niche market</a:t>
            </a:r>
          </a:p>
          <a:p>
            <a:endParaRPr lang="en-US" dirty="0"/>
          </a:p>
        </p:txBody>
      </p:sp>
      <p:sp>
        <p:nvSpPr>
          <p:cNvPr id="5" name="Text Placeholder 4">
            <a:extLst>
              <a:ext uri="{FF2B5EF4-FFF2-40B4-BE49-F238E27FC236}">
                <a16:creationId xmlns:a16="http://schemas.microsoft.com/office/drawing/2014/main" id="{771AD60F-B816-490D-81D4-73DD13910439}"/>
              </a:ext>
            </a:extLst>
          </p:cNvPr>
          <p:cNvSpPr>
            <a:spLocks noGrp="1"/>
          </p:cNvSpPr>
          <p:nvPr>
            <p:ph type="body" sz="quarter" idx="3"/>
          </p:nvPr>
        </p:nvSpPr>
        <p:spPr>
          <a:xfrm>
            <a:off x="8525045" y="3364836"/>
            <a:ext cx="2743200" cy="457200"/>
          </a:xfrm>
        </p:spPr>
        <p:txBody>
          <a:bodyPr/>
          <a:lstStyle/>
          <a:p>
            <a:r>
              <a:rPr lang="en-US" dirty="0"/>
              <a:t>DESIGN</a:t>
            </a:r>
          </a:p>
        </p:txBody>
      </p:sp>
      <p:sp>
        <p:nvSpPr>
          <p:cNvPr id="4" name="Content Placeholder 3">
            <a:extLst>
              <a:ext uri="{FF2B5EF4-FFF2-40B4-BE49-F238E27FC236}">
                <a16:creationId xmlns:a16="http://schemas.microsoft.com/office/drawing/2014/main" id="{FA5B6D57-2EB5-41BE-ACA0-29F300D5F21B}"/>
              </a:ext>
            </a:extLst>
          </p:cNvPr>
          <p:cNvSpPr>
            <a:spLocks noGrp="1"/>
          </p:cNvSpPr>
          <p:nvPr>
            <p:ph sz="half" idx="2"/>
          </p:nvPr>
        </p:nvSpPr>
        <p:spPr>
          <a:xfrm>
            <a:off x="8525045" y="3901419"/>
            <a:ext cx="2743200" cy="2103120"/>
          </a:xfrm>
        </p:spPr>
        <p:txBody>
          <a:bodyPr/>
          <a:lstStyle/>
          <a:p>
            <a:r>
              <a:rPr lang="en-ZA" noProof="1"/>
              <a:t>Minimalist and easy to use </a:t>
            </a:r>
          </a:p>
        </p:txBody>
      </p:sp>
      <p:sp>
        <p:nvSpPr>
          <p:cNvPr id="110" name="Slide Number Placeholder 109">
            <a:extLst>
              <a:ext uri="{FF2B5EF4-FFF2-40B4-BE49-F238E27FC236}">
                <a16:creationId xmlns:a16="http://schemas.microsoft.com/office/drawing/2014/main" id="{F98EDB96-3F54-4406-B894-1195695ED09C}"/>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069393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6084664" y="1122363"/>
            <a:ext cx="5486400" cy="2387600"/>
          </a:xfrm>
        </p:spPr>
        <p:txBody>
          <a:bodyPr/>
          <a:lstStyle/>
          <a:p>
            <a:r>
              <a:rPr lang="en-US" dirty="0"/>
              <a:t>THANK YOU</a:t>
            </a:r>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467420" y="2037334"/>
            <a:ext cx="8954278" cy="1325880"/>
          </a:xfrm>
        </p:spPr>
        <p:txBody>
          <a:bodyPr>
            <a:normAutofit/>
          </a:bodyPr>
          <a:lstStyle/>
          <a:p>
            <a:r>
              <a:rPr lang="en-ZA" dirty="0"/>
              <a:t>what our </a:t>
            </a:r>
            <a:br>
              <a:rPr lang="en-ZA" dirty="0"/>
            </a:br>
            <a:r>
              <a:rPr lang="en-ZA" dirty="0"/>
              <a:t>project does…..</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13"/>
          </p:nvPr>
        </p:nvSpPr>
        <p:spPr>
          <a:xfrm>
            <a:off x="4586137" y="3918966"/>
            <a:ext cx="6994358" cy="3112168"/>
          </a:xfrm>
        </p:spPr>
        <p:txBody>
          <a:bodyPr>
            <a:normAutofit/>
          </a:bodyPr>
          <a:lstStyle/>
          <a:p>
            <a:r>
              <a:rPr lang="en-IN" sz="2800" dirty="0">
                <a:solidFill>
                  <a:schemeClr val="accent4">
                    <a:lumMod val="50000"/>
                  </a:schemeClr>
                </a:solidFill>
                <a:latin typeface="Bell MT" panose="02020503060305020303" pitchFamily="18" charset="0"/>
              </a:rPr>
              <a:t>Our project is a portable motion and climate detector which can calculate the number of people present in the room along with sensing the extra data about the indoor space</a:t>
            </a:r>
            <a:r>
              <a:rPr lang="en-IN" sz="3200" dirty="0">
                <a:solidFill>
                  <a:schemeClr val="accent4">
                    <a:lumMod val="50000"/>
                  </a:schemeClr>
                </a:solidFill>
                <a:latin typeface="Bell MT" panose="02020503060305020303" pitchFamily="18" charset="0"/>
              </a:rPr>
              <a:t>.</a:t>
            </a:r>
          </a:p>
          <a:p>
            <a:endParaRPr lang="en-US" sz="1100" dirty="0"/>
          </a:p>
        </p:txBody>
      </p:sp>
      <p:sp>
        <p:nvSpPr>
          <p:cNvPr id="38" name="Slide Number Placeholder 37">
            <a:extLst>
              <a:ext uri="{FF2B5EF4-FFF2-40B4-BE49-F238E27FC236}">
                <a16:creationId xmlns:a16="http://schemas.microsoft.com/office/drawing/2014/main" id="{198D92D2-0F62-443D-BB2D-F4E23724D76F}"/>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42D108-1BA8-4015-8A00-41E4AF57BE59}"/>
              </a:ext>
            </a:extLst>
          </p:cNvPr>
          <p:cNvSpPr>
            <a:spLocks noGrp="1"/>
          </p:cNvSpPr>
          <p:nvPr>
            <p:ph type="dt" sz="half" idx="10"/>
          </p:nvPr>
        </p:nvSpPr>
        <p:spPr>
          <a:xfrm>
            <a:off x="914400" y="6353175"/>
            <a:ext cx="1097280" cy="365125"/>
          </a:xfrm>
        </p:spPr>
        <p:txBody>
          <a:bodyPr/>
          <a:lstStyle/>
          <a:p>
            <a:r>
              <a:rPr lang="en-US" dirty="0"/>
              <a:t>0XX</a:t>
            </a:r>
          </a:p>
        </p:txBody>
      </p:sp>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4</a:t>
            </a:fld>
            <a:endParaRPr lang="en-US" dirty="0"/>
          </a:p>
        </p:txBody>
      </p:sp>
      <p:pic>
        <p:nvPicPr>
          <p:cNvPr id="6" name="Picture 5">
            <a:extLst>
              <a:ext uri="{FF2B5EF4-FFF2-40B4-BE49-F238E27FC236}">
                <a16:creationId xmlns:a16="http://schemas.microsoft.com/office/drawing/2014/main" id="{CD9B8EF9-6A44-3459-94A9-BAF1CDC7817D}"/>
              </a:ext>
            </a:extLst>
          </p:cNvPr>
          <p:cNvPicPr>
            <a:picLocks noChangeAspect="1"/>
          </p:cNvPicPr>
          <p:nvPr/>
        </p:nvPicPr>
        <p:blipFill>
          <a:blip r:embed="rId2"/>
          <a:stretch>
            <a:fillRect/>
          </a:stretch>
        </p:blipFill>
        <p:spPr>
          <a:xfrm>
            <a:off x="6172196" y="1617603"/>
            <a:ext cx="5480437" cy="3830740"/>
          </a:xfrm>
          <a:prstGeom prst="rect">
            <a:avLst/>
          </a:prstGeom>
        </p:spPr>
      </p:pic>
      <p:sp>
        <p:nvSpPr>
          <p:cNvPr id="7" name="TextBox 6">
            <a:extLst>
              <a:ext uri="{FF2B5EF4-FFF2-40B4-BE49-F238E27FC236}">
                <a16:creationId xmlns:a16="http://schemas.microsoft.com/office/drawing/2014/main" id="{249299BF-473D-1E4C-629E-C961ADF67BD3}"/>
              </a:ext>
            </a:extLst>
          </p:cNvPr>
          <p:cNvSpPr txBox="1"/>
          <p:nvPr/>
        </p:nvSpPr>
        <p:spPr>
          <a:xfrm>
            <a:off x="729340" y="955884"/>
            <a:ext cx="4934342" cy="1323439"/>
          </a:xfrm>
          <a:prstGeom prst="rect">
            <a:avLst/>
          </a:prstGeom>
          <a:noFill/>
        </p:spPr>
        <p:txBody>
          <a:bodyPr wrap="square" rtlCol="0">
            <a:spAutoFit/>
          </a:bodyPr>
          <a:lstStyle/>
          <a:p>
            <a:r>
              <a:rPr lang="en-IN" sz="4000" dirty="0">
                <a:solidFill>
                  <a:schemeClr val="accent3">
                    <a:lumMod val="50000"/>
                  </a:schemeClr>
                </a:solidFill>
                <a:latin typeface="Arial Rounded MT Bold" panose="020F0704030504030204" pitchFamily="34" charset="0"/>
              </a:rPr>
              <a:t>Components used</a:t>
            </a:r>
            <a:endParaRPr lang="en-IN" sz="4000" dirty="0">
              <a:solidFill>
                <a:schemeClr val="accent3">
                  <a:lumMod val="50000"/>
                </a:schemeClr>
              </a:solidFill>
            </a:endParaRPr>
          </a:p>
          <a:p>
            <a:endParaRPr lang="en-IN" sz="4000" dirty="0"/>
          </a:p>
        </p:txBody>
      </p:sp>
      <p:sp>
        <p:nvSpPr>
          <p:cNvPr id="8" name="TextBox 7">
            <a:extLst>
              <a:ext uri="{FF2B5EF4-FFF2-40B4-BE49-F238E27FC236}">
                <a16:creationId xmlns:a16="http://schemas.microsoft.com/office/drawing/2014/main" id="{D5B54012-86B3-BE25-79FD-011E923A3E72}"/>
              </a:ext>
            </a:extLst>
          </p:cNvPr>
          <p:cNvSpPr txBox="1"/>
          <p:nvPr/>
        </p:nvSpPr>
        <p:spPr>
          <a:xfrm>
            <a:off x="779879" y="1905506"/>
            <a:ext cx="4264090" cy="3539430"/>
          </a:xfrm>
          <a:prstGeom prst="rect">
            <a:avLst/>
          </a:prstGeom>
          <a:noFill/>
        </p:spPr>
        <p:txBody>
          <a:bodyPr wrap="square" rtlCol="0">
            <a:spAutoFit/>
          </a:bodyPr>
          <a:lstStyle/>
          <a:p>
            <a:pPr marL="285750" indent="-285750">
              <a:buFont typeface="Arial" panose="020B0604020202020204" pitchFamily="34" charset="0"/>
              <a:buChar char="•"/>
            </a:pPr>
            <a:r>
              <a:rPr lang="en-IN" sz="2800" dirty="0">
                <a:solidFill>
                  <a:srgbClr val="0070C0"/>
                </a:solidFill>
              </a:rPr>
              <a:t>Pir motion sensor</a:t>
            </a:r>
          </a:p>
          <a:p>
            <a:pPr marL="285750" indent="-285750">
              <a:buFont typeface="Arial" panose="020B0604020202020204" pitchFamily="34" charset="0"/>
              <a:buChar char="•"/>
            </a:pPr>
            <a:r>
              <a:rPr lang="en-IN" sz="2800" dirty="0">
                <a:solidFill>
                  <a:srgbClr val="0070C0"/>
                </a:solidFill>
              </a:rPr>
              <a:t>Ultrasonic sensor</a:t>
            </a:r>
          </a:p>
          <a:p>
            <a:pPr marL="285750" indent="-285750">
              <a:buFont typeface="Arial" panose="020B0604020202020204" pitchFamily="34" charset="0"/>
              <a:buChar char="•"/>
            </a:pPr>
            <a:r>
              <a:rPr lang="en-IN" sz="2800" dirty="0">
                <a:solidFill>
                  <a:srgbClr val="0070C0"/>
                </a:solidFill>
              </a:rPr>
              <a:t>LDR sensor</a:t>
            </a:r>
          </a:p>
          <a:p>
            <a:pPr marL="285750" indent="-285750">
              <a:buFont typeface="Arial" panose="020B0604020202020204" pitchFamily="34" charset="0"/>
              <a:buChar char="•"/>
            </a:pPr>
            <a:r>
              <a:rPr lang="en-IN" sz="2800" dirty="0">
                <a:solidFill>
                  <a:srgbClr val="0070C0"/>
                </a:solidFill>
              </a:rPr>
              <a:t>DHT11 sensor</a:t>
            </a:r>
          </a:p>
          <a:p>
            <a:pPr marL="285750" indent="-285750">
              <a:buFont typeface="Arial" panose="020B0604020202020204" pitchFamily="34" charset="0"/>
              <a:buChar char="•"/>
            </a:pPr>
            <a:r>
              <a:rPr lang="en-IN" sz="2800" dirty="0">
                <a:solidFill>
                  <a:srgbClr val="0070C0"/>
                </a:solidFill>
              </a:rPr>
              <a:t>2 buzzers</a:t>
            </a:r>
          </a:p>
          <a:p>
            <a:pPr marL="285750" indent="-285750">
              <a:buFont typeface="Arial" panose="020B0604020202020204" pitchFamily="34" charset="0"/>
              <a:buChar char="•"/>
            </a:pPr>
            <a:r>
              <a:rPr lang="en-IN" sz="2800" dirty="0">
                <a:solidFill>
                  <a:srgbClr val="0070C0"/>
                </a:solidFill>
              </a:rPr>
              <a:t>Jumper wires</a:t>
            </a:r>
          </a:p>
          <a:p>
            <a:pPr marL="285750" indent="-285750">
              <a:buFont typeface="Arial" panose="020B0604020202020204" pitchFamily="34" charset="0"/>
              <a:buChar char="•"/>
            </a:pPr>
            <a:r>
              <a:rPr lang="en-IN" sz="2800" dirty="0">
                <a:solidFill>
                  <a:srgbClr val="0070C0"/>
                </a:solidFill>
              </a:rPr>
              <a:t>Breadboard</a:t>
            </a:r>
          </a:p>
          <a:p>
            <a:pPr marL="285750" indent="-285750">
              <a:buFont typeface="Arial" panose="020B0604020202020204" pitchFamily="34" charset="0"/>
              <a:buChar char="•"/>
            </a:pPr>
            <a:r>
              <a:rPr lang="en-IN" sz="2800" dirty="0">
                <a:solidFill>
                  <a:srgbClr val="0070C0"/>
                </a:solidFill>
              </a:rPr>
              <a:t>ESP32</a:t>
            </a:r>
          </a:p>
        </p:txBody>
      </p:sp>
    </p:spTree>
    <p:extLst>
      <p:ext uri="{BB962C8B-B14F-4D97-AF65-F5344CB8AC3E}">
        <p14:creationId xmlns:p14="http://schemas.microsoft.com/office/powerpoint/2010/main" val="2445136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EBCDC75B-9FB4-150C-D36F-A23D5ACA3FBA}"/>
              </a:ext>
            </a:extLst>
          </p:cNvPr>
          <p:cNvSpPr>
            <a:spLocks noGrp="1"/>
          </p:cNvSpPr>
          <p:nvPr>
            <p:ph type="sldNum" sz="quarter" idx="12"/>
          </p:nvPr>
        </p:nvSpPr>
        <p:spPr/>
        <p:txBody>
          <a:bodyPr/>
          <a:lstStyle/>
          <a:p>
            <a:fld id="{B5CEABB6-07DC-46E8-9B57-56EC44A396E5}" type="slidenum">
              <a:rPr lang="en-US" smtClean="0"/>
              <a:pPr/>
              <a:t>5</a:t>
            </a:fld>
            <a:endParaRPr lang="en-US" dirty="0"/>
          </a:p>
        </p:txBody>
      </p:sp>
      <p:sp>
        <p:nvSpPr>
          <p:cNvPr id="12" name="TextBox 11">
            <a:extLst>
              <a:ext uri="{FF2B5EF4-FFF2-40B4-BE49-F238E27FC236}">
                <a16:creationId xmlns:a16="http://schemas.microsoft.com/office/drawing/2014/main" id="{CBA97752-C3EB-4141-3CC7-159F9A0E169C}"/>
              </a:ext>
            </a:extLst>
          </p:cNvPr>
          <p:cNvSpPr txBox="1"/>
          <p:nvPr/>
        </p:nvSpPr>
        <p:spPr>
          <a:xfrm>
            <a:off x="2568091" y="449178"/>
            <a:ext cx="9012404" cy="1815882"/>
          </a:xfrm>
          <a:prstGeom prst="rect">
            <a:avLst/>
          </a:prstGeom>
          <a:noFill/>
        </p:spPr>
        <p:txBody>
          <a:bodyPr wrap="none" rtlCol="0">
            <a:spAutoFit/>
          </a:bodyPr>
          <a:lstStyle/>
          <a:p>
            <a:r>
              <a:rPr lang="en-IN" sz="2800" dirty="0">
                <a:solidFill>
                  <a:srgbClr val="002060"/>
                </a:solidFill>
                <a:latin typeface="Book Antiqua" panose="02040602050305030304" pitchFamily="18" charset="0"/>
              </a:rPr>
              <a:t>Often in public spaces and professional environments,</a:t>
            </a:r>
          </a:p>
          <a:p>
            <a:r>
              <a:rPr lang="en-IN" sz="2800" dirty="0">
                <a:solidFill>
                  <a:srgbClr val="002060"/>
                </a:solidFill>
                <a:latin typeface="Book Antiqua" panose="02040602050305030304" pitchFamily="18" charset="0"/>
              </a:rPr>
              <a:t>when a room is left unoccupied, the climate control and</a:t>
            </a:r>
          </a:p>
          <a:p>
            <a:r>
              <a:rPr lang="en-IN" sz="2800" dirty="0">
                <a:solidFill>
                  <a:srgbClr val="002060"/>
                </a:solidFill>
                <a:latin typeface="Book Antiqua" panose="02040602050305030304" pitchFamily="18" charset="0"/>
              </a:rPr>
              <a:t> lighting systems are left on which leads to a wastage</a:t>
            </a:r>
          </a:p>
          <a:p>
            <a:r>
              <a:rPr lang="en-IN" sz="2800" dirty="0">
                <a:solidFill>
                  <a:srgbClr val="002060"/>
                </a:solidFill>
                <a:latin typeface="Book Antiqua" panose="02040602050305030304" pitchFamily="18" charset="0"/>
              </a:rPr>
              <a:t> of electricity</a:t>
            </a:r>
            <a:endParaRPr lang="en-IN" sz="2800" dirty="0"/>
          </a:p>
        </p:txBody>
      </p:sp>
      <p:pic>
        <p:nvPicPr>
          <p:cNvPr id="13" name="Picture 12">
            <a:extLst>
              <a:ext uri="{FF2B5EF4-FFF2-40B4-BE49-F238E27FC236}">
                <a16:creationId xmlns:a16="http://schemas.microsoft.com/office/drawing/2014/main" id="{D28FDF57-A306-4C86-A13B-51C66DF224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0213" y="2265060"/>
            <a:ext cx="8281682" cy="4347883"/>
          </a:xfrm>
          <a:prstGeom prst="rect">
            <a:avLst/>
          </a:prstGeom>
        </p:spPr>
      </p:pic>
    </p:spTree>
    <p:extLst>
      <p:ext uri="{BB962C8B-B14F-4D97-AF65-F5344CB8AC3E}">
        <p14:creationId xmlns:p14="http://schemas.microsoft.com/office/powerpoint/2010/main" val="250273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D997C347-1F51-E918-58F7-08A6B91AE1A4}"/>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
        <p:nvSpPr>
          <p:cNvPr id="10" name="TextBox 9">
            <a:extLst>
              <a:ext uri="{FF2B5EF4-FFF2-40B4-BE49-F238E27FC236}">
                <a16:creationId xmlns:a16="http://schemas.microsoft.com/office/drawing/2014/main" id="{27750999-D8D0-1CA8-C4FC-DADC8792B09D}"/>
              </a:ext>
            </a:extLst>
          </p:cNvPr>
          <p:cNvSpPr txBox="1"/>
          <p:nvPr/>
        </p:nvSpPr>
        <p:spPr>
          <a:xfrm>
            <a:off x="368969" y="497305"/>
            <a:ext cx="10261142" cy="2246769"/>
          </a:xfrm>
          <a:prstGeom prst="rect">
            <a:avLst/>
          </a:prstGeom>
          <a:noFill/>
        </p:spPr>
        <p:txBody>
          <a:bodyPr wrap="none" rtlCol="0">
            <a:spAutoFit/>
          </a:bodyPr>
          <a:lstStyle/>
          <a:p>
            <a:r>
              <a:rPr lang="en-IN" sz="2800" dirty="0">
                <a:solidFill>
                  <a:srgbClr val="0070C0"/>
                </a:solidFill>
                <a:latin typeface="Book Antiqua" panose="02040602050305030304" pitchFamily="18" charset="0"/>
              </a:rPr>
              <a:t>The chief objective of our project was to build an inexpensive </a:t>
            </a:r>
          </a:p>
          <a:p>
            <a:r>
              <a:rPr lang="en-IN" sz="2800" dirty="0">
                <a:solidFill>
                  <a:srgbClr val="0070C0"/>
                </a:solidFill>
                <a:latin typeface="Book Antiqua" panose="02040602050305030304" pitchFamily="18" charset="0"/>
              </a:rPr>
              <a:t>and reliable IoT system that would warn the last user to switch </a:t>
            </a:r>
          </a:p>
          <a:p>
            <a:r>
              <a:rPr lang="en-IN" sz="2800" dirty="0">
                <a:solidFill>
                  <a:srgbClr val="0070C0"/>
                </a:solidFill>
                <a:latin typeface="Book Antiqua" panose="02040602050305030304" pitchFamily="18" charset="0"/>
              </a:rPr>
              <a:t>off the air conditioning and lights. Which would eventually </a:t>
            </a:r>
          </a:p>
          <a:p>
            <a:r>
              <a:rPr lang="en-IN" sz="2800" dirty="0">
                <a:solidFill>
                  <a:srgbClr val="0070C0"/>
                </a:solidFill>
                <a:latin typeface="Book Antiqua" panose="02040602050305030304" pitchFamily="18" charset="0"/>
              </a:rPr>
              <a:t>help in reducing global warming.</a:t>
            </a:r>
            <a:br>
              <a:rPr lang="en-IN" sz="2800" dirty="0">
                <a:solidFill>
                  <a:srgbClr val="0070C0"/>
                </a:solidFill>
                <a:latin typeface="Book Antiqua" panose="02040602050305030304" pitchFamily="18" charset="0"/>
              </a:rPr>
            </a:br>
            <a:endParaRPr lang="en-IN" sz="2800" dirty="0"/>
          </a:p>
        </p:txBody>
      </p:sp>
      <p:pic>
        <p:nvPicPr>
          <p:cNvPr id="11" name="Picture 10">
            <a:extLst>
              <a:ext uri="{FF2B5EF4-FFF2-40B4-BE49-F238E27FC236}">
                <a16:creationId xmlns:a16="http://schemas.microsoft.com/office/drawing/2014/main" id="{76D4BC96-B299-0FF1-C255-EF533A24D4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717" y="2470484"/>
            <a:ext cx="5186388" cy="3681638"/>
          </a:xfrm>
          <a:prstGeom prst="rect">
            <a:avLst/>
          </a:prstGeom>
        </p:spPr>
      </p:pic>
    </p:spTree>
    <p:extLst>
      <p:ext uri="{BB962C8B-B14F-4D97-AF65-F5344CB8AC3E}">
        <p14:creationId xmlns:p14="http://schemas.microsoft.com/office/powerpoint/2010/main" val="2409537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21F794A-4793-4DB0-91FD-E5B132FC1634}"/>
              </a:ext>
            </a:extLst>
          </p:cNvPr>
          <p:cNvSpPr>
            <a:spLocks noGrp="1"/>
          </p:cNvSpPr>
          <p:nvPr>
            <p:ph type="sldNum" sz="quarter" idx="12"/>
          </p:nvPr>
        </p:nvSpPr>
        <p:spPr>
          <a:xfrm>
            <a:off x="11274091" y="6355080"/>
            <a:ext cx="457200" cy="365125"/>
          </a:xfrm>
        </p:spPr>
        <p:txBody>
          <a:bodyPr/>
          <a:lstStyle/>
          <a:p>
            <a:fld id="{B5CEABB6-07DC-46E8-9B57-56EC44A396E5}" type="slidenum">
              <a:rPr lang="en-US" smtClean="0"/>
              <a:pPr/>
              <a:t>7</a:t>
            </a:fld>
            <a:endParaRPr lang="en-US" dirty="0"/>
          </a:p>
        </p:txBody>
      </p:sp>
      <p:sp>
        <p:nvSpPr>
          <p:cNvPr id="9" name="TextBox 8">
            <a:extLst>
              <a:ext uri="{FF2B5EF4-FFF2-40B4-BE49-F238E27FC236}">
                <a16:creationId xmlns:a16="http://schemas.microsoft.com/office/drawing/2014/main" id="{260B80CC-87AE-445F-3907-883DB0A3D571}"/>
              </a:ext>
            </a:extLst>
          </p:cNvPr>
          <p:cNvSpPr txBox="1"/>
          <p:nvPr/>
        </p:nvSpPr>
        <p:spPr>
          <a:xfrm>
            <a:off x="914400" y="625642"/>
            <a:ext cx="5582653" cy="1015663"/>
          </a:xfrm>
          <a:prstGeom prst="rect">
            <a:avLst/>
          </a:prstGeom>
          <a:noFill/>
        </p:spPr>
        <p:txBody>
          <a:bodyPr wrap="square" rtlCol="0">
            <a:spAutoFit/>
          </a:bodyPr>
          <a:lstStyle/>
          <a:p>
            <a:r>
              <a:rPr lang="en-IN" sz="6000" dirty="0">
                <a:solidFill>
                  <a:schemeClr val="accent4">
                    <a:lumMod val="75000"/>
                  </a:schemeClr>
                </a:solidFill>
                <a:latin typeface="Maiandra GD" panose="020E0502030308020204" pitchFamily="34" charset="0"/>
              </a:rPr>
              <a:t>APPLICATIONS</a:t>
            </a:r>
            <a:endParaRPr lang="en-IN" sz="6000" dirty="0">
              <a:solidFill>
                <a:schemeClr val="accent4">
                  <a:lumMod val="75000"/>
                </a:schemeClr>
              </a:solidFill>
            </a:endParaRPr>
          </a:p>
        </p:txBody>
      </p:sp>
      <p:sp>
        <p:nvSpPr>
          <p:cNvPr id="33" name="TextBox 32">
            <a:extLst>
              <a:ext uri="{FF2B5EF4-FFF2-40B4-BE49-F238E27FC236}">
                <a16:creationId xmlns:a16="http://schemas.microsoft.com/office/drawing/2014/main" id="{C04F721A-F541-FD86-21FD-5D23FB2E3B63}"/>
              </a:ext>
            </a:extLst>
          </p:cNvPr>
          <p:cNvSpPr txBox="1"/>
          <p:nvPr/>
        </p:nvSpPr>
        <p:spPr>
          <a:xfrm>
            <a:off x="914400" y="1641305"/>
            <a:ext cx="6871486" cy="4401205"/>
          </a:xfrm>
          <a:prstGeom prst="rect">
            <a:avLst/>
          </a:prstGeom>
          <a:noFill/>
        </p:spPr>
        <p:txBody>
          <a:bodyPr wrap="square" rtlCol="0">
            <a:spAutoFit/>
          </a:bodyPr>
          <a:lstStyle/>
          <a:p>
            <a:pPr marL="0" indent="0">
              <a:buNone/>
            </a:pPr>
            <a:r>
              <a:rPr lang="en-IN" sz="2800" b="1" i="1" dirty="0">
                <a:solidFill>
                  <a:srgbClr val="0070C0"/>
                </a:solidFill>
                <a:latin typeface="Segoe UI Light" panose="020B0302040504090203" pitchFamily="34" charset="0"/>
              </a:rPr>
              <a:t>Due to the versatile and general design of our project, it is possible to deploy it in a multitude of different applications with minimal changes including, but not limited to:-</a:t>
            </a:r>
          </a:p>
          <a:p>
            <a:pPr marL="457200" indent="-457200">
              <a:buFont typeface="Wingdings" panose="05000000000000000000" pitchFamily="2" charset="2"/>
              <a:buChar char="q"/>
            </a:pPr>
            <a:r>
              <a:rPr lang="en-IN" sz="2800" b="1" i="1" dirty="0">
                <a:solidFill>
                  <a:srgbClr val="0070C0"/>
                </a:solidFill>
                <a:latin typeface="Segoe UI Light" panose="020B0302040504090203" pitchFamily="34" charset="0"/>
              </a:rPr>
              <a:t>Dangerous work environments or isolated laboratories</a:t>
            </a:r>
          </a:p>
          <a:p>
            <a:pPr marL="457200" indent="-457200">
              <a:buFont typeface="Wingdings" panose="05000000000000000000" pitchFamily="2" charset="2"/>
              <a:buChar char="q"/>
            </a:pPr>
            <a:r>
              <a:rPr lang="en-IN" sz="2800" b="1" i="1" dirty="0">
                <a:solidFill>
                  <a:srgbClr val="0070C0"/>
                </a:solidFill>
                <a:latin typeface="Segoe UI Light" panose="020B0302040504090203" pitchFamily="34" charset="0"/>
              </a:rPr>
              <a:t>Home security systems</a:t>
            </a:r>
          </a:p>
          <a:p>
            <a:pPr marL="457200" indent="-457200">
              <a:buFont typeface="Wingdings" panose="05000000000000000000" pitchFamily="2" charset="2"/>
              <a:buChar char="q"/>
            </a:pPr>
            <a:r>
              <a:rPr lang="en-IN" sz="2800" b="1" i="1" dirty="0">
                <a:solidFill>
                  <a:srgbClr val="0070C0"/>
                </a:solidFill>
                <a:latin typeface="Segoe UI Light" panose="020B0302040504090203" pitchFamily="34" charset="0"/>
              </a:rPr>
              <a:t>Offices and workspaces</a:t>
            </a:r>
          </a:p>
          <a:p>
            <a:pPr marL="457200" indent="-457200">
              <a:buFont typeface="Wingdings" panose="05000000000000000000" pitchFamily="2" charset="2"/>
              <a:buChar char="q"/>
            </a:pPr>
            <a:r>
              <a:rPr lang="en-IN" sz="2800" b="1" i="1" dirty="0">
                <a:solidFill>
                  <a:srgbClr val="0070C0"/>
                </a:solidFill>
                <a:latin typeface="Segoe UI Light" panose="020B0302040504090203" pitchFamily="34" charset="0"/>
              </a:rPr>
              <a:t>Automatic thermostat system</a:t>
            </a:r>
            <a:endParaRPr lang="en-IN" sz="2800" i="1" dirty="0"/>
          </a:p>
        </p:txBody>
      </p:sp>
    </p:spTree>
    <p:extLst>
      <p:ext uri="{BB962C8B-B14F-4D97-AF65-F5344CB8AC3E}">
        <p14:creationId xmlns:p14="http://schemas.microsoft.com/office/powerpoint/2010/main" val="627911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605937" y="1098339"/>
            <a:ext cx="5099392" cy="2264112"/>
          </a:xfrm>
        </p:spPr>
        <p:txBody>
          <a:bodyPr/>
          <a:lstStyle/>
          <a:p>
            <a:r>
              <a:rPr lang="en-US" dirty="0"/>
              <a:t> OVERVIEW</a:t>
            </a:r>
          </a:p>
        </p:txBody>
      </p:sp>
      <p:sp>
        <p:nvSpPr>
          <p:cNvPr id="5" name="Slide Number Placeholder 4">
            <a:extLst>
              <a:ext uri="{FF2B5EF4-FFF2-40B4-BE49-F238E27FC236}">
                <a16:creationId xmlns:a16="http://schemas.microsoft.com/office/drawing/2014/main" id="{65AC6C41-3BBF-4721-A0AE-9007E9927EDE}"/>
              </a:ext>
            </a:extLst>
          </p:cNvPr>
          <p:cNvSpPr>
            <a:spLocks noGrp="1"/>
          </p:cNvSpPr>
          <p:nvPr>
            <p:ph type="sldNum" sz="quarter" idx="12"/>
          </p:nvPr>
        </p:nvSpPr>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707789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AB5FBE9-888B-4FE5-8AC6-FB80C5520650}"/>
              </a:ext>
            </a:extLst>
          </p:cNvPr>
          <p:cNvSpPr>
            <a:spLocks noGrp="1"/>
          </p:cNvSpPr>
          <p:nvPr>
            <p:ph type="sldNum" sz="quarter" idx="12"/>
          </p:nvPr>
        </p:nvSpPr>
        <p:spPr>
          <a:xfrm>
            <a:off x="11274091" y="6355080"/>
            <a:ext cx="457200" cy="365125"/>
          </a:xfrm>
        </p:spPr>
        <p:txBody>
          <a:bodyPr/>
          <a:lstStyle/>
          <a:p>
            <a:fld id="{B5CEABB6-07DC-46E8-9B57-56EC44A396E5}" type="slidenum">
              <a:rPr lang="en-US" smtClean="0"/>
              <a:pPr/>
              <a:t>9</a:t>
            </a:fld>
            <a:endParaRPr lang="en-US" dirty="0"/>
          </a:p>
        </p:txBody>
      </p:sp>
      <p:sp>
        <p:nvSpPr>
          <p:cNvPr id="11" name="TextBox 10">
            <a:extLst>
              <a:ext uri="{FF2B5EF4-FFF2-40B4-BE49-F238E27FC236}">
                <a16:creationId xmlns:a16="http://schemas.microsoft.com/office/drawing/2014/main" id="{4AA5D80B-3F84-FC7C-D5D9-3D26DB93538B}"/>
              </a:ext>
            </a:extLst>
          </p:cNvPr>
          <p:cNvSpPr txBox="1"/>
          <p:nvPr/>
        </p:nvSpPr>
        <p:spPr>
          <a:xfrm>
            <a:off x="776013" y="722587"/>
            <a:ext cx="6946231" cy="954107"/>
          </a:xfrm>
          <a:prstGeom prst="rect">
            <a:avLst/>
          </a:prstGeom>
          <a:noFill/>
        </p:spPr>
        <p:txBody>
          <a:bodyPr wrap="square" rtlCol="0">
            <a:spAutoFit/>
          </a:bodyPr>
          <a:lstStyle/>
          <a:p>
            <a:r>
              <a:rPr lang="en-IN" sz="2800" dirty="0">
                <a:solidFill>
                  <a:schemeClr val="bg1">
                    <a:lumMod val="95000"/>
                  </a:schemeClr>
                </a:solidFill>
                <a:latin typeface="Arial Rounded MT Bold" panose="020F0704030504030204" pitchFamily="34" charset="0"/>
              </a:rPr>
              <a:t>FUNCTIONAL OVERVIEW OF OUR PROJECT</a:t>
            </a:r>
          </a:p>
        </p:txBody>
      </p:sp>
      <p:sp>
        <p:nvSpPr>
          <p:cNvPr id="12" name="TextBox 11">
            <a:extLst>
              <a:ext uri="{FF2B5EF4-FFF2-40B4-BE49-F238E27FC236}">
                <a16:creationId xmlns:a16="http://schemas.microsoft.com/office/drawing/2014/main" id="{094E7536-C3C8-1442-C9C4-B3BF7B762833}"/>
              </a:ext>
            </a:extLst>
          </p:cNvPr>
          <p:cNvSpPr txBox="1"/>
          <p:nvPr/>
        </p:nvSpPr>
        <p:spPr>
          <a:xfrm>
            <a:off x="721895" y="2021305"/>
            <a:ext cx="6464968" cy="3046988"/>
          </a:xfrm>
          <a:prstGeom prst="rect">
            <a:avLst/>
          </a:prstGeom>
          <a:noFill/>
        </p:spPr>
        <p:txBody>
          <a:bodyPr wrap="square" rtlCol="0">
            <a:spAutoFit/>
          </a:bodyPr>
          <a:lstStyle/>
          <a:p>
            <a:pPr marL="342900" indent="-342900" algn="l">
              <a:buFont typeface="Arial" panose="020B0604020202020204" pitchFamily="34" charset="0"/>
              <a:buChar char="•"/>
            </a:pPr>
            <a:r>
              <a:rPr lang="en-IN" sz="2400" dirty="0">
                <a:solidFill>
                  <a:schemeClr val="accent5">
                    <a:lumMod val="20000"/>
                    <a:lumOff val="80000"/>
                  </a:schemeClr>
                </a:solidFill>
                <a:latin typeface="Cambria Math" panose="02040503050406030204" pitchFamily="18" charset="0"/>
                <a:ea typeface="Cambria Math" panose="02040503050406030204" pitchFamily="18" charset="0"/>
              </a:rPr>
              <a:t>People detection by motion sensor</a:t>
            </a:r>
          </a:p>
          <a:p>
            <a:pPr marL="342900" indent="-342900" algn="l">
              <a:buFont typeface="Arial" panose="020B0604020202020204" pitchFamily="34" charset="0"/>
              <a:buChar char="•"/>
            </a:pPr>
            <a:r>
              <a:rPr lang="en-IN" sz="2400" dirty="0">
                <a:solidFill>
                  <a:schemeClr val="accent5">
                    <a:lumMod val="20000"/>
                    <a:lumOff val="80000"/>
                  </a:schemeClr>
                </a:solidFill>
                <a:latin typeface="Cambria Math" panose="02040503050406030204" pitchFamily="18" charset="0"/>
                <a:ea typeface="Cambria Math" panose="02040503050406030204" pitchFamily="18" charset="0"/>
              </a:rPr>
              <a:t>Door open/close detection by ultrasonic</a:t>
            </a:r>
          </a:p>
          <a:p>
            <a:pPr marL="342900" indent="-342900" algn="l">
              <a:buFont typeface="Arial" panose="020B0604020202020204" pitchFamily="34" charset="0"/>
              <a:buChar char="•"/>
            </a:pPr>
            <a:r>
              <a:rPr lang="en-IN" sz="2400" dirty="0">
                <a:solidFill>
                  <a:schemeClr val="accent5">
                    <a:lumMod val="20000"/>
                    <a:lumOff val="80000"/>
                  </a:schemeClr>
                </a:solidFill>
                <a:latin typeface="Cambria Math" panose="02040503050406030204" pitchFamily="18" charset="0"/>
                <a:ea typeface="Cambria Math" panose="02040503050406030204" pitchFamily="18" charset="0"/>
              </a:rPr>
              <a:t>Temperature detection using DHT sensor</a:t>
            </a:r>
          </a:p>
          <a:p>
            <a:pPr marL="342900" indent="-342900" algn="l">
              <a:buFont typeface="Arial" panose="020B0604020202020204" pitchFamily="34" charset="0"/>
              <a:buChar char="•"/>
            </a:pPr>
            <a:r>
              <a:rPr lang="en-IN" sz="2400" dirty="0">
                <a:solidFill>
                  <a:schemeClr val="accent5">
                    <a:lumMod val="20000"/>
                    <a:lumOff val="80000"/>
                  </a:schemeClr>
                </a:solidFill>
                <a:latin typeface="Cambria Math" panose="02040503050406030204" pitchFamily="18" charset="0"/>
                <a:ea typeface="Cambria Math" panose="02040503050406030204" pitchFamily="18" charset="0"/>
              </a:rPr>
              <a:t>Light detection using LDR.</a:t>
            </a:r>
          </a:p>
          <a:p>
            <a:pPr marL="342900" indent="-342900" algn="l">
              <a:buFont typeface="Arial" panose="020B0604020202020204" pitchFamily="34" charset="0"/>
              <a:buChar char="•"/>
            </a:pPr>
            <a:r>
              <a:rPr lang="en-IN" sz="2400" dirty="0">
                <a:solidFill>
                  <a:schemeClr val="accent5">
                    <a:lumMod val="20000"/>
                    <a:lumOff val="80000"/>
                  </a:schemeClr>
                </a:solidFill>
                <a:latin typeface="Cambria Math" panose="02040503050406030204" pitchFamily="18" charset="0"/>
                <a:ea typeface="Cambria Math" panose="02040503050406030204" pitchFamily="18" charset="0"/>
              </a:rPr>
              <a:t>Alarm when utilities are being used in an inefficient manner.</a:t>
            </a:r>
          </a:p>
          <a:p>
            <a:pPr marL="342900" indent="-342900" algn="l">
              <a:buFont typeface="Arial" panose="020B0604020202020204" pitchFamily="34" charset="0"/>
              <a:buChar char="•"/>
            </a:pPr>
            <a:r>
              <a:rPr lang="en-IN" sz="2400" dirty="0">
                <a:solidFill>
                  <a:schemeClr val="accent5">
                    <a:lumMod val="20000"/>
                    <a:lumOff val="80000"/>
                  </a:schemeClr>
                </a:solidFill>
                <a:latin typeface="Cambria Math" panose="02040503050406030204" pitchFamily="18" charset="0"/>
                <a:ea typeface="Cambria Math" panose="02040503050406030204" pitchFamily="18" charset="0"/>
              </a:rPr>
              <a:t>Data collected uploaded to om2m and thing speak.</a:t>
            </a:r>
            <a:endParaRPr lang="en-IN" sz="1800" dirty="0">
              <a:solidFill>
                <a:schemeClr val="accent5">
                  <a:lumMod val="20000"/>
                  <a:lumOff val="80000"/>
                </a:schemeClr>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1346372204"/>
      </p:ext>
    </p:extLst>
  </p:cSld>
  <p:clrMapOvr>
    <a:masterClrMapping/>
  </p:clrMapOvr>
</p:sld>
</file>

<file path=ppt/theme/theme1.xml><?xml version="1.0" encoding="utf-8"?>
<a:theme xmlns:a="http://schemas.openxmlformats.org/drawingml/2006/main" name="Office Theme">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orful Abstract Pitch Deck_tm33968143_Win32_JB_SL_v3" id="{C3D5CE6D-3494-4BBD-B7F5-AA5B348ED394}" vid="{982B489A-C9B1-4FBF-BBC5-D41820D271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66D1D862-643C-46A1-A5ED-679CEB6DE28E}">
  <ds:schemaRefs>
    <ds:schemaRef ds:uri="http://schemas.microsoft.com/sharepoint/v3/contenttype/forms"/>
  </ds:schemaRefs>
</ds:datastoreItem>
</file>

<file path=customXml/itemProps2.xml><?xml version="1.0" encoding="utf-8"?>
<ds:datastoreItem xmlns:ds="http://schemas.openxmlformats.org/officeDocument/2006/customXml" ds:itemID="{97CDCE58-E008-4D50-B18E-ADC19CB290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4F7209-A407-4CFB-9C3E-C69AB93152F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Colorful abstract pitch deck</Template>
  <TotalTime>936</TotalTime>
  <Words>674</Words>
  <Application>Microsoft Office PowerPoint</Application>
  <PresentationFormat>Widescreen</PresentationFormat>
  <Paragraphs>85</Paragraphs>
  <Slides>20</Slides>
  <Notes>0</Notes>
  <HiddenSlides>0</HiddenSlides>
  <MMClips>1</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20</vt:i4>
      </vt:variant>
    </vt:vector>
  </HeadingPairs>
  <TitlesOfParts>
    <vt:vector size="37" baseType="lpstr">
      <vt:lpstr>Arial</vt:lpstr>
      <vt:lpstr>Arial Rounded MT Bold</vt:lpstr>
      <vt:lpstr>Avenir Next LT Pro</vt:lpstr>
      <vt:lpstr>Bell MT</vt:lpstr>
      <vt:lpstr>Berlin Sans FB</vt:lpstr>
      <vt:lpstr>Book Antiqua</vt:lpstr>
      <vt:lpstr>Bradley Hand ITC</vt:lpstr>
      <vt:lpstr>Calibri</vt:lpstr>
      <vt:lpstr>Cambria Math</vt:lpstr>
      <vt:lpstr>Cooper Black</vt:lpstr>
      <vt:lpstr>Gabriola</vt:lpstr>
      <vt:lpstr>Lucida Calligraphy</vt:lpstr>
      <vt:lpstr>Maiandra GD</vt:lpstr>
      <vt:lpstr>Segoe UI Light</vt:lpstr>
      <vt:lpstr>Tempus Sans ITC</vt:lpstr>
      <vt:lpstr>Wingdings</vt:lpstr>
      <vt:lpstr>Office Theme</vt:lpstr>
      <vt:lpstr>SMART ROOM</vt:lpstr>
      <vt:lpstr>About our project model</vt:lpstr>
      <vt:lpstr>what our  project does…..</vt:lpstr>
      <vt:lpstr>PowerPoint Presentation</vt:lpstr>
      <vt:lpstr>PowerPoint Presentation</vt:lpstr>
      <vt:lpstr>PowerPoint Presentation</vt:lpstr>
      <vt:lpstr>PowerPoint Presentation</vt:lpstr>
      <vt:lpstr> OVERVIEW</vt:lpstr>
      <vt:lpstr>PowerPoint Presentation</vt:lpstr>
      <vt:lpstr>Working principle</vt:lpstr>
      <vt:lpstr>PowerPoint Presentation</vt:lpstr>
      <vt:lpstr>PowerPoint Presentation</vt:lpstr>
      <vt:lpstr> As a secondary goal, we take the data collected by the temperature and light sensors and store it on the cloud to be processed for analytics later. </vt:lpstr>
      <vt:lpstr>PowerPoint Presentation</vt:lpstr>
      <vt:lpstr>PowerPoint Presentation</vt:lpstr>
      <vt:lpstr>PowerPoint Presentation</vt:lpstr>
      <vt:lpstr>PowerPoint Presentation</vt:lpstr>
      <vt:lpstr>Our project offers a convenient way to limit the number of people present in an enclosed  space and monitor the temperature. Needless to say, this is extremely useful for  dealing with endemics and pandemics like  covid-19 and monkeypox </vt:lpstr>
      <vt:lpstr>Why is our device better?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ROOM</dc:title>
  <dc:creator>SriHarshitha Mareddy</dc:creator>
  <cp:lastModifiedBy>Keerthi Gouravarapu</cp:lastModifiedBy>
  <cp:revision>4</cp:revision>
  <dcterms:created xsi:type="dcterms:W3CDTF">2022-06-30T14:04:21Z</dcterms:created>
  <dcterms:modified xsi:type="dcterms:W3CDTF">2022-12-21T07:47:06Z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